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Roboto"/>
      <p:regular r:id="rId19"/>
      <p:bold r:id="rId20"/>
      <p:italic r:id="rId21"/>
      <p:boldItalic r:id="rId22"/>
    </p:embeddedFont>
    <p:embeddedFont>
      <p:font typeface="Tahoma"/>
      <p:regular r:id="rId23"/>
      <p:bold r:id="rId24"/>
    </p:embeddedFont>
    <p:embeddedFont>
      <p:font typeface="Libre Baskerville"/>
      <p:regular r:id="rId25"/>
      <p:bold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D483A7-512A-4F53-9224-9184CC39E783}">
  <a:tblStyle styleId="{21D483A7-512A-4F53-9224-9184CC39E78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Tahoma-bold.fntdata"/><Relationship Id="rId23" Type="http://schemas.openxmlformats.org/officeDocument/2006/relationships/font" Target="fonts/Tahoma-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LibreBaskerville-bold.fntdata"/><Relationship Id="rId25" Type="http://schemas.openxmlformats.org/officeDocument/2006/relationships/font" Target="fonts/LibreBaskerville-regular.fntdata"/><Relationship Id="rId27" Type="http://schemas.openxmlformats.org/officeDocument/2006/relationships/font" Target="fonts/LibreBaskerville-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Roboto-regular.fntdata"/><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c4c558db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c4c558db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728056f88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e728056f88_0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4c558db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c4c558dbf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e559215be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e559215be7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bd98614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13bd986140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6af31b5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256af31b53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ea238b91a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ea238b91a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title"/>
          </p:nvPr>
        </p:nvSpPr>
        <p:spPr>
          <a:xfrm>
            <a:off x="265500" y="1233175"/>
            <a:ext cx="4045200" cy="14823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57" name="Google Shape;57;p14"/>
          <p:cNvSpPr txBox="1"/>
          <p:nvPr>
            <p:ph idx="1" type="subTitle"/>
          </p:nvPr>
        </p:nvSpPr>
        <p:spPr>
          <a:xfrm>
            <a:off x="265500" y="2803075"/>
            <a:ext cx="4045200" cy="1235100"/>
          </a:xfrm>
          <a:prstGeom prst="rect">
            <a:avLst/>
          </a:prstGeom>
          <a:noFill/>
          <a:ln>
            <a:noFill/>
          </a:ln>
        </p:spPr>
        <p:txBody>
          <a:bodyPr anchorCtr="0" anchor="t" bIns="0" lIns="0" spcFirstLastPara="1" rIns="0" wrap="square" tIns="0">
            <a:noAutofit/>
          </a:bodyPr>
          <a:lstStyle>
            <a:lvl1pPr lvl="0" rtl="0" algn="ctr">
              <a:lnSpc>
                <a:spcPct val="100000"/>
              </a:lnSpc>
              <a:spcBef>
                <a:spcPts val="60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8" name="Google Shape;58;p14"/>
          <p:cNvSpPr txBox="1"/>
          <p:nvPr>
            <p:ph idx="2" type="body"/>
          </p:nvPr>
        </p:nvSpPr>
        <p:spPr>
          <a:xfrm>
            <a:off x="4939500" y="724075"/>
            <a:ext cx="3837000" cy="3695100"/>
          </a:xfrm>
          <a:prstGeom prst="rect">
            <a:avLst/>
          </a:prstGeom>
          <a:noFill/>
          <a:ln>
            <a:noFill/>
          </a:ln>
        </p:spPr>
        <p:txBody>
          <a:bodyPr anchorCtr="0" anchor="ctr" bIns="0" lIns="0" spcFirstLastPara="1" rIns="0" wrap="square" tIns="0">
            <a:noAutofit/>
          </a:bodyPr>
          <a:lstStyle>
            <a:lvl1pPr indent="-381000" lvl="0" marL="457200" rtl="0" algn="l">
              <a:lnSpc>
                <a:spcPct val="100000"/>
              </a:lnSpc>
              <a:spcBef>
                <a:spcPts val="600"/>
              </a:spcBef>
              <a:spcAft>
                <a:spcPts val="0"/>
              </a:spcAft>
              <a:buSzPts val="2400"/>
              <a:buChar char="➢"/>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81000" lvl="3" marL="1828800" rtl="0" algn="l">
              <a:lnSpc>
                <a:spcPct val="100000"/>
              </a:lnSpc>
              <a:spcBef>
                <a:spcPts val="0"/>
              </a:spcBef>
              <a:spcAft>
                <a:spcPts val="0"/>
              </a:spcAft>
              <a:buSzPts val="2400"/>
              <a:buChar char="￫"/>
              <a:defRPr/>
            </a:lvl4pPr>
            <a:lvl5pPr indent="-381000" lvl="4" marL="2286000" rtl="0" algn="l">
              <a:lnSpc>
                <a:spcPct val="100000"/>
              </a:lnSpc>
              <a:spcBef>
                <a:spcPts val="0"/>
              </a:spcBef>
              <a:spcAft>
                <a:spcPts val="0"/>
              </a:spcAft>
              <a:buSzPts val="2400"/>
              <a:buChar char="￫"/>
              <a:defRPr/>
            </a:lvl5pPr>
            <a:lvl6pPr indent="-381000" lvl="5" marL="2743200" rtl="0" algn="l">
              <a:lnSpc>
                <a:spcPct val="100000"/>
              </a:lnSpc>
              <a:spcBef>
                <a:spcPts val="0"/>
              </a:spcBef>
              <a:spcAft>
                <a:spcPts val="0"/>
              </a:spcAft>
              <a:buSzPts val="2400"/>
              <a:buChar char="￫"/>
              <a:defRPr/>
            </a:lvl6pPr>
            <a:lvl7pPr indent="-381000" lvl="6" marL="3200400" rtl="0" algn="l">
              <a:lnSpc>
                <a:spcPct val="100000"/>
              </a:lnSpc>
              <a:spcBef>
                <a:spcPts val="0"/>
              </a:spcBef>
              <a:spcAft>
                <a:spcPts val="0"/>
              </a:spcAft>
              <a:buSzPts val="2400"/>
              <a:buChar char="￫"/>
              <a:defRPr/>
            </a:lvl7pPr>
            <a:lvl8pPr indent="-381000" lvl="7" marL="3657600" rtl="0" algn="l">
              <a:lnSpc>
                <a:spcPct val="100000"/>
              </a:lnSpc>
              <a:spcBef>
                <a:spcPts val="0"/>
              </a:spcBef>
              <a:spcAft>
                <a:spcPts val="0"/>
              </a:spcAft>
              <a:buSzPts val="2400"/>
              <a:buChar char="￫"/>
              <a:defRPr/>
            </a:lvl8pPr>
            <a:lvl9pPr indent="-381000" lvl="8" marL="4114800" rtl="0" algn="l">
              <a:lnSpc>
                <a:spcPct val="100000"/>
              </a:lnSpc>
              <a:spcBef>
                <a:spcPts val="0"/>
              </a:spcBef>
              <a:spcAft>
                <a:spcPts val="0"/>
              </a:spcAft>
              <a:buSzPts val="2400"/>
              <a:buChar char="￫"/>
              <a:defRPr/>
            </a:lvl9pPr>
          </a:lstStyle>
          <a:p/>
        </p:txBody>
      </p:sp>
      <p:sp>
        <p:nvSpPr>
          <p:cNvPr id="59" name="Google Shape;59;p14"/>
          <p:cNvSpPr txBox="1"/>
          <p:nvPr>
            <p:ph idx="12" type="sldNum"/>
          </p:nvPr>
        </p:nvSpPr>
        <p:spPr>
          <a:xfrm>
            <a:off x="8472458" y="4663217"/>
            <a:ext cx="548700" cy="3936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5"/>
          <p:cNvSpPr/>
          <p:nvPr/>
        </p:nvSpPr>
        <p:spPr>
          <a:xfrm>
            <a:off x="25" y="-7525"/>
            <a:ext cx="9144000" cy="5151000"/>
          </a:xfrm>
          <a:prstGeom prst="rect">
            <a:avLst/>
          </a:prstGeom>
          <a:solidFill>
            <a:srgbClr val="040E11">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 name="Google Shape;62;p15"/>
          <p:cNvGrpSpPr/>
          <p:nvPr/>
        </p:nvGrpSpPr>
        <p:grpSpPr>
          <a:xfrm>
            <a:off x="312475" y="304925"/>
            <a:ext cx="8519108" cy="4526108"/>
            <a:chOff x="312475" y="304925"/>
            <a:chExt cx="8519108" cy="4526108"/>
          </a:xfrm>
        </p:grpSpPr>
        <p:sp>
          <p:nvSpPr>
            <p:cNvPr id="63" name="Google Shape;63;p15"/>
            <p:cNvSpPr/>
            <p:nvPr/>
          </p:nvSpPr>
          <p:spPr>
            <a:xfrm>
              <a:off x="548725" y="541175"/>
              <a:ext cx="80466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5"/>
            <p:cNvSpPr/>
            <p:nvPr/>
          </p:nvSpPr>
          <p:spPr>
            <a:xfrm>
              <a:off x="624925" y="6173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65" name="Google Shape;65;p15"/>
            <p:cNvSpPr/>
            <p:nvPr/>
          </p:nvSpPr>
          <p:spPr>
            <a:xfrm rot="10800000">
              <a:off x="799550" y="8119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66" name="Google Shape;66;p15"/>
            <p:cNvPicPr preferRelativeResize="0"/>
            <p:nvPr/>
          </p:nvPicPr>
          <p:blipFill rotWithShape="1">
            <a:blip r:embed="rId3">
              <a:alphaModFix/>
            </a:blip>
            <a:srcRect b="0" l="0" r="0" t="0"/>
            <a:stretch/>
          </p:blipFill>
          <p:spPr>
            <a:xfrm rot="-2700000">
              <a:off x="696875" y="3795246"/>
              <a:ext cx="152400" cy="1150374"/>
            </a:xfrm>
            <a:prstGeom prst="rect">
              <a:avLst/>
            </a:prstGeom>
            <a:noFill/>
            <a:ln>
              <a:noFill/>
            </a:ln>
          </p:spPr>
        </p:pic>
        <p:pic>
          <p:nvPicPr>
            <p:cNvPr id="67" name="Google Shape;67;p15"/>
            <p:cNvPicPr preferRelativeResize="0"/>
            <p:nvPr/>
          </p:nvPicPr>
          <p:blipFill rotWithShape="1">
            <a:blip r:embed="rId3">
              <a:alphaModFix/>
            </a:blip>
            <a:srcRect b="0" l="0" r="0" t="0"/>
            <a:stretch/>
          </p:blipFill>
          <p:spPr>
            <a:xfrm rot="8100000">
              <a:off x="8294783" y="190338"/>
              <a:ext cx="152400" cy="1150374"/>
            </a:xfrm>
            <a:prstGeom prst="rect">
              <a:avLst/>
            </a:prstGeom>
            <a:noFill/>
            <a:ln>
              <a:noFill/>
            </a:ln>
          </p:spPr>
        </p:pic>
      </p:grpSp>
      <p:grpSp>
        <p:nvGrpSpPr>
          <p:cNvPr id="68" name="Google Shape;68;p15"/>
          <p:cNvGrpSpPr/>
          <p:nvPr/>
        </p:nvGrpSpPr>
        <p:grpSpPr>
          <a:xfrm>
            <a:off x="4433231" y="1195444"/>
            <a:ext cx="277537" cy="277654"/>
            <a:chOff x="1191725" y="238125"/>
            <a:chExt cx="5236550" cy="5238750"/>
          </a:xfrm>
        </p:grpSpPr>
        <p:sp>
          <p:nvSpPr>
            <p:cNvPr id="69" name="Google Shape;69;p15"/>
            <p:cNvSpPr/>
            <p:nvPr/>
          </p:nvSpPr>
          <p:spPr>
            <a:xfrm>
              <a:off x="2218800" y="1278375"/>
              <a:ext cx="1018300" cy="1002925"/>
            </a:xfrm>
            <a:custGeom>
              <a:rect b="b" l="l" r="r" t="t"/>
              <a:pathLst>
                <a:path extrusionOk="0" h="40117" w="40732">
                  <a:moveTo>
                    <a:pt x="0" y="1"/>
                  </a:moveTo>
                  <a:lnTo>
                    <a:pt x="23225" y="40116"/>
                  </a:lnTo>
                  <a:lnTo>
                    <a:pt x="37212" y="36158"/>
                  </a:lnTo>
                  <a:lnTo>
                    <a:pt x="40731" y="22962"/>
                  </a:lnTo>
                  <a:lnTo>
                    <a:pt x="0"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70" name="Google Shape;70;p15"/>
            <p:cNvSpPr/>
            <p:nvPr/>
          </p:nvSpPr>
          <p:spPr>
            <a:xfrm>
              <a:off x="2227575" y="3429300"/>
              <a:ext cx="1002925" cy="1018300"/>
            </a:xfrm>
            <a:custGeom>
              <a:rect b="b" l="l" r="r" t="t"/>
              <a:pathLst>
                <a:path extrusionOk="0" h="40732" w="40117">
                  <a:moveTo>
                    <a:pt x="22962" y="1"/>
                  </a:moveTo>
                  <a:lnTo>
                    <a:pt x="1" y="40732"/>
                  </a:lnTo>
                  <a:lnTo>
                    <a:pt x="40116" y="17595"/>
                  </a:lnTo>
                  <a:lnTo>
                    <a:pt x="36158" y="3608"/>
                  </a:lnTo>
                  <a:lnTo>
                    <a:pt x="22962"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71" name="Google Shape;71;p15"/>
            <p:cNvSpPr/>
            <p:nvPr/>
          </p:nvSpPr>
          <p:spPr>
            <a:xfrm>
              <a:off x="4385100" y="1267400"/>
              <a:ext cx="1005125" cy="1020500"/>
            </a:xfrm>
            <a:custGeom>
              <a:rect b="b" l="l" r="r" t="t"/>
              <a:pathLst>
                <a:path extrusionOk="0" h="40820" w="40205">
                  <a:moveTo>
                    <a:pt x="40204" y="0"/>
                  </a:moveTo>
                  <a:lnTo>
                    <a:pt x="1" y="23313"/>
                  </a:lnTo>
                  <a:lnTo>
                    <a:pt x="3872" y="37300"/>
                  </a:lnTo>
                  <a:lnTo>
                    <a:pt x="17155" y="40819"/>
                  </a:lnTo>
                  <a:lnTo>
                    <a:pt x="40204"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72" name="Google Shape;72;p15"/>
            <p:cNvSpPr/>
            <p:nvPr/>
          </p:nvSpPr>
          <p:spPr>
            <a:xfrm>
              <a:off x="4380700" y="3435900"/>
              <a:ext cx="1018300" cy="1002925"/>
            </a:xfrm>
            <a:custGeom>
              <a:rect b="b" l="l" r="r" t="t"/>
              <a:pathLst>
                <a:path extrusionOk="0" h="40117" w="40732">
                  <a:moveTo>
                    <a:pt x="17507" y="1"/>
                  </a:moveTo>
                  <a:lnTo>
                    <a:pt x="3520" y="3872"/>
                  </a:lnTo>
                  <a:lnTo>
                    <a:pt x="1" y="17155"/>
                  </a:lnTo>
                  <a:lnTo>
                    <a:pt x="40732" y="40116"/>
                  </a:lnTo>
                  <a:lnTo>
                    <a:pt x="17507"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73" name="Google Shape;73;p15"/>
            <p:cNvSpPr/>
            <p:nvPr/>
          </p:nvSpPr>
          <p:spPr>
            <a:xfrm>
              <a:off x="1191725" y="238125"/>
              <a:ext cx="5236550" cy="5238750"/>
            </a:xfrm>
            <a:custGeom>
              <a:rect b="b" l="l" r="r" t="t"/>
              <a:pathLst>
                <a:path extrusionOk="0" h="209550" w="209462">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grpSp>
      <p:sp>
        <p:nvSpPr>
          <p:cNvPr id="74" name="Google Shape;74;p15"/>
          <p:cNvSpPr txBox="1"/>
          <p:nvPr>
            <p:ph type="title"/>
          </p:nvPr>
        </p:nvSpPr>
        <p:spPr>
          <a:xfrm>
            <a:off x="1003200" y="617375"/>
            <a:ext cx="7137600" cy="5487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75" name="Google Shape;75;p15"/>
          <p:cNvSpPr txBox="1"/>
          <p:nvPr>
            <p:ph idx="1" type="body"/>
          </p:nvPr>
        </p:nvSpPr>
        <p:spPr>
          <a:xfrm>
            <a:off x="1003200" y="1563725"/>
            <a:ext cx="3356700" cy="28017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600"/>
              </a:spcBef>
              <a:spcAft>
                <a:spcPts val="0"/>
              </a:spcAft>
              <a:buSzPts val="2000"/>
              <a:buChar char="➢"/>
              <a:defRPr sz="2000"/>
            </a:lvl1pPr>
            <a:lvl2pPr indent="-355600" lvl="1" marL="914400" rtl="0" algn="l">
              <a:lnSpc>
                <a:spcPct val="100000"/>
              </a:lnSpc>
              <a:spcBef>
                <a:spcPts val="0"/>
              </a:spcBef>
              <a:spcAft>
                <a:spcPts val="0"/>
              </a:spcAft>
              <a:buSzPts val="2000"/>
              <a:buChar char="￫"/>
              <a:defRPr sz="2000"/>
            </a:lvl2pPr>
            <a:lvl3pPr indent="-355600" lvl="2" marL="1371600" rtl="0" algn="l">
              <a:lnSpc>
                <a:spcPct val="100000"/>
              </a:lnSpc>
              <a:spcBef>
                <a:spcPts val="0"/>
              </a:spcBef>
              <a:spcAft>
                <a:spcPts val="0"/>
              </a:spcAft>
              <a:buSzPts val="2000"/>
              <a:buChar char="￫"/>
              <a:defRPr sz="2000"/>
            </a:lvl3pPr>
            <a:lvl4pPr indent="-355600" lvl="3" marL="1828800" rtl="0" algn="l">
              <a:lnSpc>
                <a:spcPct val="100000"/>
              </a:lnSpc>
              <a:spcBef>
                <a:spcPts val="0"/>
              </a:spcBef>
              <a:spcAft>
                <a:spcPts val="0"/>
              </a:spcAft>
              <a:buSzPts val="2000"/>
              <a:buChar char="￫"/>
              <a:defRPr sz="2000"/>
            </a:lvl4pPr>
            <a:lvl5pPr indent="-355600" lvl="4" marL="2286000" rtl="0" algn="l">
              <a:lnSpc>
                <a:spcPct val="100000"/>
              </a:lnSpc>
              <a:spcBef>
                <a:spcPts val="0"/>
              </a:spcBef>
              <a:spcAft>
                <a:spcPts val="0"/>
              </a:spcAft>
              <a:buSzPts val="2000"/>
              <a:buChar char="￫"/>
              <a:defRPr sz="2000"/>
            </a:lvl5pPr>
            <a:lvl6pPr indent="-355600" lvl="5" marL="2743200" rtl="0" algn="l">
              <a:lnSpc>
                <a:spcPct val="100000"/>
              </a:lnSpc>
              <a:spcBef>
                <a:spcPts val="0"/>
              </a:spcBef>
              <a:spcAft>
                <a:spcPts val="0"/>
              </a:spcAft>
              <a:buSzPts val="2000"/>
              <a:buChar char="￫"/>
              <a:defRPr sz="2000"/>
            </a:lvl6pPr>
            <a:lvl7pPr indent="-355600" lvl="6" marL="3200400" rtl="0" algn="l">
              <a:lnSpc>
                <a:spcPct val="100000"/>
              </a:lnSpc>
              <a:spcBef>
                <a:spcPts val="0"/>
              </a:spcBef>
              <a:spcAft>
                <a:spcPts val="0"/>
              </a:spcAft>
              <a:buSzPts val="2000"/>
              <a:buChar char="￫"/>
              <a:defRPr sz="2000"/>
            </a:lvl7pPr>
            <a:lvl8pPr indent="-355600" lvl="7" marL="3657600" rtl="0" algn="l">
              <a:lnSpc>
                <a:spcPct val="100000"/>
              </a:lnSpc>
              <a:spcBef>
                <a:spcPts val="0"/>
              </a:spcBef>
              <a:spcAft>
                <a:spcPts val="0"/>
              </a:spcAft>
              <a:buSzPts val="2000"/>
              <a:buChar char="￫"/>
              <a:defRPr sz="2000"/>
            </a:lvl8pPr>
            <a:lvl9pPr indent="-355600" lvl="8" marL="4114800" rtl="0" algn="l">
              <a:lnSpc>
                <a:spcPct val="100000"/>
              </a:lnSpc>
              <a:spcBef>
                <a:spcPts val="0"/>
              </a:spcBef>
              <a:spcAft>
                <a:spcPts val="0"/>
              </a:spcAft>
              <a:buSzPts val="2000"/>
              <a:buChar char="￫"/>
              <a:defRPr sz="2000"/>
            </a:lvl9pPr>
          </a:lstStyle>
          <a:p/>
        </p:txBody>
      </p:sp>
      <p:sp>
        <p:nvSpPr>
          <p:cNvPr id="76" name="Google Shape;76;p15"/>
          <p:cNvSpPr txBox="1"/>
          <p:nvPr>
            <p:ph idx="2" type="body"/>
          </p:nvPr>
        </p:nvSpPr>
        <p:spPr>
          <a:xfrm>
            <a:off x="4784110" y="1563725"/>
            <a:ext cx="3356700" cy="28017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600"/>
              </a:spcBef>
              <a:spcAft>
                <a:spcPts val="0"/>
              </a:spcAft>
              <a:buSzPts val="2000"/>
              <a:buChar char="➢"/>
              <a:defRPr sz="2000"/>
            </a:lvl1pPr>
            <a:lvl2pPr indent="-355600" lvl="1" marL="914400" rtl="0" algn="l">
              <a:lnSpc>
                <a:spcPct val="100000"/>
              </a:lnSpc>
              <a:spcBef>
                <a:spcPts val="0"/>
              </a:spcBef>
              <a:spcAft>
                <a:spcPts val="0"/>
              </a:spcAft>
              <a:buSzPts val="2000"/>
              <a:buChar char="￫"/>
              <a:defRPr sz="2000"/>
            </a:lvl2pPr>
            <a:lvl3pPr indent="-355600" lvl="2" marL="1371600" rtl="0" algn="l">
              <a:lnSpc>
                <a:spcPct val="100000"/>
              </a:lnSpc>
              <a:spcBef>
                <a:spcPts val="0"/>
              </a:spcBef>
              <a:spcAft>
                <a:spcPts val="0"/>
              </a:spcAft>
              <a:buSzPts val="2000"/>
              <a:buChar char="￫"/>
              <a:defRPr sz="2000"/>
            </a:lvl3pPr>
            <a:lvl4pPr indent="-355600" lvl="3" marL="1828800" rtl="0" algn="l">
              <a:lnSpc>
                <a:spcPct val="100000"/>
              </a:lnSpc>
              <a:spcBef>
                <a:spcPts val="0"/>
              </a:spcBef>
              <a:spcAft>
                <a:spcPts val="0"/>
              </a:spcAft>
              <a:buSzPts val="2000"/>
              <a:buChar char="￫"/>
              <a:defRPr sz="2000"/>
            </a:lvl4pPr>
            <a:lvl5pPr indent="-355600" lvl="4" marL="2286000" rtl="0" algn="l">
              <a:lnSpc>
                <a:spcPct val="100000"/>
              </a:lnSpc>
              <a:spcBef>
                <a:spcPts val="0"/>
              </a:spcBef>
              <a:spcAft>
                <a:spcPts val="0"/>
              </a:spcAft>
              <a:buSzPts val="2000"/>
              <a:buChar char="￫"/>
              <a:defRPr sz="2000"/>
            </a:lvl5pPr>
            <a:lvl6pPr indent="-355600" lvl="5" marL="2743200" rtl="0" algn="l">
              <a:lnSpc>
                <a:spcPct val="100000"/>
              </a:lnSpc>
              <a:spcBef>
                <a:spcPts val="0"/>
              </a:spcBef>
              <a:spcAft>
                <a:spcPts val="0"/>
              </a:spcAft>
              <a:buSzPts val="2000"/>
              <a:buChar char="￫"/>
              <a:defRPr sz="2000"/>
            </a:lvl6pPr>
            <a:lvl7pPr indent="-355600" lvl="6" marL="3200400" rtl="0" algn="l">
              <a:lnSpc>
                <a:spcPct val="100000"/>
              </a:lnSpc>
              <a:spcBef>
                <a:spcPts val="0"/>
              </a:spcBef>
              <a:spcAft>
                <a:spcPts val="0"/>
              </a:spcAft>
              <a:buSzPts val="2000"/>
              <a:buChar char="￫"/>
              <a:defRPr sz="2000"/>
            </a:lvl7pPr>
            <a:lvl8pPr indent="-355600" lvl="7" marL="3657600" rtl="0" algn="l">
              <a:lnSpc>
                <a:spcPct val="100000"/>
              </a:lnSpc>
              <a:spcBef>
                <a:spcPts val="0"/>
              </a:spcBef>
              <a:spcAft>
                <a:spcPts val="0"/>
              </a:spcAft>
              <a:buSzPts val="2000"/>
              <a:buChar char="￫"/>
              <a:defRPr sz="2000"/>
            </a:lvl8pPr>
            <a:lvl9pPr indent="-355600" lvl="8" marL="4114800" rtl="0" algn="l">
              <a:lnSpc>
                <a:spcPct val="100000"/>
              </a:lnSpc>
              <a:spcBef>
                <a:spcPts val="0"/>
              </a:spcBef>
              <a:spcAft>
                <a:spcPts val="0"/>
              </a:spcAft>
              <a:buSzPts val="2000"/>
              <a:buChar char="￫"/>
              <a:defRPr sz="2000"/>
            </a:lvl9pPr>
          </a:lstStyle>
          <a:p/>
        </p:txBody>
      </p:sp>
      <p:sp>
        <p:nvSpPr>
          <p:cNvPr id="77" name="Google Shape;77;p15"/>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16"/>
          <p:cNvSpPr/>
          <p:nvPr/>
        </p:nvSpPr>
        <p:spPr>
          <a:xfrm>
            <a:off x="25" y="-7525"/>
            <a:ext cx="9144000" cy="5151000"/>
          </a:xfrm>
          <a:prstGeom prst="rect">
            <a:avLst/>
          </a:prstGeom>
          <a:solidFill>
            <a:srgbClr val="040E11">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16"/>
          <p:cNvGrpSpPr/>
          <p:nvPr/>
        </p:nvGrpSpPr>
        <p:grpSpPr>
          <a:xfrm>
            <a:off x="312475" y="304925"/>
            <a:ext cx="8519108" cy="4526108"/>
            <a:chOff x="312475" y="304925"/>
            <a:chExt cx="8519108" cy="4526108"/>
          </a:xfrm>
        </p:grpSpPr>
        <p:sp>
          <p:nvSpPr>
            <p:cNvPr id="81" name="Google Shape;81;p16"/>
            <p:cNvSpPr/>
            <p:nvPr/>
          </p:nvSpPr>
          <p:spPr>
            <a:xfrm>
              <a:off x="548725" y="541175"/>
              <a:ext cx="80466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6"/>
            <p:cNvSpPr/>
            <p:nvPr/>
          </p:nvSpPr>
          <p:spPr>
            <a:xfrm>
              <a:off x="624925" y="6173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83" name="Google Shape;83;p16"/>
            <p:cNvSpPr/>
            <p:nvPr/>
          </p:nvSpPr>
          <p:spPr>
            <a:xfrm rot="10800000">
              <a:off x="799550" y="8119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84" name="Google Shape;84;p16"/>
            <p:cNvPicPr preferRelativeResize="0"/>
            <p:nvPr/>
          </p:nvPicPr>
          <p:blipFill rotWithShape="1">
            <a:blip r:embed="rId3">
              <a:alphaModFix/>
            </a:blip>
            <a:srcRect b="0" l="0" r="0" t="0"/>
            <a:stretch/>
          </p:blipFill>
          <p:spPr>
            <a:xfrm rot="-2700000">
              <a:off x="696875" y="3795246"/>
              <a:ext cx="152400" cy="1150374"/>
            </a:xfrm>
            <a:prstGeom prst="rect">
              <a:avLst/>
            </a:prstGeom>
            <a:noFill/>
            <a:ln>
              <a:noFill/>
            </a:ln>
          </p:spPr>
        </p:pic>
        <p:pic>
          <p:nvPicPr>
            <p:cNvPr id="85" name="Google Shape;85;p16"/>
            <p:cNvPicPr preferRelativeResize="0"/>
            <p:nvPr/>
          </p:nvPicPr>
          <p:blipFill rotWithShape="1">
            <a:blip r:embed="rId3">
              <a:alphaModFix/>
            </a:blip>
            <a:srcRect b="0" l="0" r="0" t="0"/>
            <a:stretch/>
          </p:blipFill>
          <p:spPr>
            <a:xfrm rot="8100000">
              <a:off x="8294783" y="190338"/>
              <a:ext cx="152400" cy="1150374"/>
            </a:xfrm>
            <a:prstGeom prst="rect">
              <a:avLst/>
            </a:prstGeom>
            <a:noFill/>
            <a:ln>
              <a:noFill/>
            </a:ln>
          </p:spPr>
        </p:pic>
      </p:grpSp>
      <p:grpSp>
        <p:nvGrpSpPr>
          <p:cNvPr id="86" name="Google Shape;86;p16"/>
          <p:cNvGrpSpPr/>
          <p:nvPr/>
        </p:nvGrpSpPr>
        <p:grpSpPr>
          <a:xfrm>
            <a:off x="4433231" y="1195444"/>
            <a:ext cx="277537" cy="277654"/>
            <a:chOff x="1191725" y="238125"/>
            <a:chExt cx="5236550" cy="5238750"/>
          </a:xfrm>
        </p:grpSpPr>
        <p:sp>
          <p:nvSpPr>
            <p:cNvPr id="87" name="Google Shape;87;p16"/>
            <p:cNvSpPr/>
            <p:nvPr/>
          </p:nvSpPr>
          <p:spPr>
            <a:xfrm>
              <a:off x="2218800" y="1278375"/>
              <a:ext cx="1018300" cy="1002925"/>
            </a:xfrm>
            <a:custGeom>
              <a:rect b="b" l="l" r="r" t="t"/>
              <a:pathLst>
                <a:path extrusionOk="0" h="40117" w="40732">
                  <a:moveTo>
                    <a:pt x="0" y="1"/>
                  </a:moveTo>
                  <a:lnTo>
                    <a:pt x="23225" y="40116"/>
                  </a:lnTo>
                  <a:lnTo>
                    <a:pt x="37212" y="36158"/>
                  </a:lnTo>
                  <a:lnTo>
                    <a:pt x="40731" y="22962"/>
                  </a:lnTo>
                  <a:lnTo>
                    <a:pt x="0"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88" name="Google Shape;88;p16"/>
            <p:cNvSpPr/>
            <p:nvPr/>
          </p:nvSpPr>
          <p:spPr>
            <a:xfrm>
              <a:off x="2227575" y="3429300"/>
              <a:ext cx="1002925" cy="1018300"/>
            </a:xfrm>
            <a:custGeom>
              <a:rect b="b" l="l" r="r" t="t"/>
              <a:pathLst>
                <a:path extrusionOk="0" h="40732" w="40117">
                  <a:moveTo>
                    <a:pt x="22962" y="1"/>
                  </a:moveTo>
                  <a:lnTo>
                    <a:pt x="1" y="40732"/>
                  </a:lnTo>
                  <a:lnTo>
                    <a:pt x="40116" y="17595"/>
                  </a:lnTo>
                  <a:lnTo>
                    <a:pt x="36158" y="3608"/>
                  </a:lnTo>
                  <a:lnTo>
                    <a:pt x="22962"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89" name="Google Shape;89;p16"/>
            <p:cNvSpPr/>
            <p:nvPr/>
          </p:nvSpPr>
          <p:spPr>
            <a:xfrm>
              <a:off x="4385100" y="1267400"/>
              <a:ext cx="1005125" cy="1020500"/>
            </a:xfrm>
            <a:custGeom>
              <a:rect b="b" l="l" r="r" t="t"/>
              <a:pathLst>
                <a:path extrusionOk="0" h="40820" w="40205">
                  <a:moveTo>
                    <a:pt x="40204" y="0"/>
                  </a:moveTo>
                  <a:lnTo>
                    <a:pt x="1" y="23313"/>
                  </a:lnTo>
                  <a:lnTo>
                    <a:pt x="3872" y="37300"/>
                  </a:lnTo>
                  <a:lnTo>
                    <a:pt x="17155" y="40819"/>
                  </a:lnTo>
                  <a:lnTo>
                    <a:pt x="40204"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90" name="Google Shape;90;p16"/>
            <p:cNvSpPr/>
            <p:nvPr/>
          </p:nvSpPr>
          <p:spPr>
            <a:xfrm>
              <a:off x="4380700" y="3435900"/>
              <a:ext cx="1018300" cy="1002925"/>
            </a:xfrm>
            <a:custGeom>
              <a:rect b="b" l="l" r="r" t="t"/>
              <a:pathLst>
                <a:path extrusionOk="0" h="40117" w="40732">
                  <a:moveTo>
                    <a:pt x="17507" y="1"/>
                  </a:moveTo>
                  <a:lnTo>
                    <a:pt x="3520" y="3872"/>
                  </a:lnTo>
                  <a:lnTo>
                    <a:pt x="1" y="17155"/>
                  </a:lnTo>
                  <a:lnTo>
                    <a:pt x="40732" y="40116"/>
                  </a:lnTo>
                  <a:lnTo>
                    <a:pt x="17507"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91" name="Google Shape;91;p16"/>
            <p:cNvSpPr/>
            <p:nvPr/>
          </p:nvSpPr>
          <p:spPr>
            <a:xfrm>
              <a:off x="1191725" y="238125"/>
              <a:ext cx="5236550" cy="5238750"/>
            </a:xfrm>
            <a:custGeom>
              <a:rect b="b" l="l" r="r" t="t"/>
              <a:pathLst>
                <a:path extrusionOk="0" h="209550" w="209462">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grpSp>
      <p:sp>
        <p:nvSpPr>
          <p:cNvPr id="92" name="Google Shape;92;p16"/>
          <p:cNvSpPr txBox="1"/>
          <p:nvPr>
            <p:ph type="title"/>
          </p:nvPr>
        </p:nvSpPr>
        <p:spPr>
          <a:xfrm>
            <a:off x="1003200" y="617375"/>
            <a:ext cx="7137600" cy="5487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93" name="Google Shape;93;p16"/>
          <p:cNvSpPr txBox="1"/>
          <p:nvPr>
            <p:ph idx="1" type="body"/>
          </p:nvPr>
        </p:nvSpPr>
        <p:spPr>
          <a:xfrm>
            <a:off x="1003200" y="1563725"/>
            <a:ext cx="7137600" cy="27603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600"/>
              </a:spcBef>
              <a:spcAft>
                <a:spcPts val="0"/>
              </a:spcAft>
              <a:buSzPts val="2400"/>
              <a:buChar char="➢"/>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81000" lvl="3" marL="1828800" rtl="0" algn="l">
              <a:lnSpc>
                <a:spcPct val="100000"/>
              </a:lnSpc>
              <a:spcBef>
                <a:spcPts val="0"/>
              </a:spcBef>
              <a:spcAft>
                <a:spcPts val="0"/>
              </a:spcAft>
              <a:buSzPts val="2400"/>
              <a:buChar char="￫"/>
              <a:defRPr/>
            </a:lvl4pPr>
            <a:lvl5pPr indent="-381000" lvl="4" marL="2286000" rtl="0" algn="l">
              <a:lnSpc>
                <a:spcPct val="100000"/>
              </a:lnSpc>
              <a:spcBef>
                <a:spcPts val="0"/>
              </a:spcBef>
              <a:spcAft>
                <a:spcPts val="0"/>
              </a:spcAft>
              <a:buSzPts val="2400"/>
              <a:buChar char="￫"/>
              <a:defRPr/>
            </a:lvl5pPr>
            <a:lvl6pPr indent="-381000" lvl="5" marL="2743200" rtl="0" algn="l">
              <a:lnSpc>
                <a:spcPct val="100000"/>
              </a:lnSpc>
              <a:spcBef>
                <a:spcPts val="0"/>
              </a:spcBef>
              <a:spcAft>
                <a:spcPts val="0"/>
              </a:spcAft>
              <a:buSzPts val="2400"/>
              <a:buChar char="￫"/>
              <a:defRPr/>
            </a:lvl6pPr>
            <a:lvl7pPr indent="-381000" lvl="6" marL="3200400" rtl="0" algn="l">
              <a:lnSpc>
                <a:spcPct val="100000"/>
              </a:lnSpc>
              <a:spcBef>
                <a:spcPts val="0"/>
              </a:spcBef>
              <a:spcAft>
                <a:spcPts val="0"/>
              </a:spcAft>
              <a:buSzPts val="2400"/>
              <a:buChar char="￫"/>
              <a:defRPr/>
            </a:lvl7pPr>
            <a:lvl8pPr indent="-381000" lvl="7" marL="3657600" rtl="0" algn="l">
              <a:lnSpc>
                <a:spcPct val="100000"/>
              </a:lnSpc>
              <a:spcBef>
                <a:spcPts val="0"/>
              </a:spcBef>
              <a:spcAft>
                <a:spcPts val="0"/>
              </a:spcAft>
              <a:buSzPts val="2400"/>
              <a:buChar char="￫"/>
              <a:defRPr/>
            </a:lvl8pPr>
            <a:lvl9pPr indent="-381000" lvl="8" marL="4114800" rtl="0" algn="l">
              <a:lnSpc>
                <a:spcPct val="100000"/>
              </a:lnSpc>
              <a:spcBef>
                <a:spcPts val="0"/>
              </a:spcBef>
              <a:spcAft>
                <a:spcPts val="0"/>
              </a:spcAft>
              <a:buSzPts val="2400"/>
              <a:buChar char="￫"/>
              <a:defRPr/>
            </a:lvl9pPr>
          </a:lstStyle>
          <a:p/>
        </p:txBody>
      </p:sp>
      <p:sp>
        <p:nvSpPr>
          <p:cNvPr id="94" name="Google Shape;94;p16"/>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17"/>
          <p:cNvSpPr/>
          <p:nvPr/>
        </p:nvSpPr>
        <p:spPr>
          <a:xfrm>
            <a:off x="25" y="-7525"/>
            <a:ext cx="9144000" cy="5151000"/>
          </a:xfrm>
          <a:prstGeom prst="rect">
            <a:avLst/>
          </a:prstGeom>
          <a:solidFill>
            <a:srgbClr val="040E11">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 name="Google Shape;97;p17"/>
          <p:cNvGrpSpPr/>
          <p:nvPr/>
        </p:nvGrpSpPr>
        <p:grpSpPr>
          <a:xfrm>
            <a:off x="312475" y="304925"/>
            <a:ext cx="8519108" cy="4526108"/>
            <a:chOff x="312475" y="304925"/>
            <a:chExt cx="8519108" cy="4526108"/>
          </a:xfrm>
        </p:grpSpPr>
        <p:sp>
          <p:nvSpPr>
            <p:cNvPr id="98" name="Google Shape;98;p17"/>
            <p:cNvSpPr/>
            <p:nvPr/>
          </p:nvSpPr>
          <p:spPr>
            <a:xfrm>
              <a:off x="548725" y="541175"/>
              <a:ext cx="80466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7"/>
            <p:cNvSpPr/>
            <p:nvPr/>
          </p:nvSpPr>
          <p:spPr>
            <a:xfrm>
              <a:off x="624925" y="6173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100" name="Google Shape;100;p17"/>
            <p:cNvSpPr/>
            <p:nvPr/>
          </p:nvSpPr>
          <p:spPr>
            <a:xfrm rot="10800000">
              <a:off x="799550" y="8119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101" name="Google Shape;101;p17"/>
            <p:cNvPicPr preferRelativeResize="0"/>
            <p:nvPr/>
          </p:nvPicPr>
          <p:blipFill rotWithShape="1">
            <a:blip r:embed="rId3">
              <a:alphaModFix/>
            </a:blip>
            <a:srcRect b="0" l="0" r="0" t="0"/>
            <a:stretch/>
          </p:blipFill>
          <p:spPr>
            <a:xfrm rot="-2700000">
              <a:off x="696875" y="3795246"/>
              <a:ext cx="152400" cy="1150374"/>
            </a:xfrm>
            <a:prstGeom prst="rect">
              <a:avLst/>
            </a:prstGeom>
            <a:noFill/>
            <a:ln>
              <a:noFill/>
            </a:ln>
          </p:spPr>
        </p:pic>
        <p:pic>
          <p:nvPicPr>
            <p:cNvPr id="102" name="Google Shape;102;p17"/>
            <p:cNvPicPr preferRelativeResize="0"/>
            <p:nvPr/>
          </p:nvPicPr>
          <p:blipFill rotWithShape="1">
            <a:blip r:embed="rId3">
              <a:alphaModFix/>
            </a:blip>
            <a:srcRect b="0" l="0" r="0" t="0"/>
            <a:stretch/>
          </p:blipFill>
          <p:spPr>
            <a:xfrm rot="8100000">
              <a:off x="8294783" y="190338"/>
              <a:ext cx="152400" cy="1150374"/>
            </a:xfrm>
            <a:prstGeom prst="rect">
              <a:avLst/>
            </a:prstGeom>
            <a:noFill/>
            <a:ln>
              <a:noFill/>
            </a:ln>
          </p:spPr>
        </p:pic>
      </p:grpSp>
      <p:grpSp>
        <p:nvGrpSpPr>
          <p:cNvPr id="103" name="Google Shape;103;p17"/>
          <p:cNvGrpSpPr/>
          <p:nvPr/>
        </p:nvGrpSpPr>
        <p:grpSpPr>
          <a:xfrm>
            <a:off x="4433231" y="1195444"/>
            <a:ext cx="277537" cy="277654"/>
            <a:chOff x="1191725" y="238125"/>
            <a:chExt cx="5236550" cy="5238750"/>
          </a:xfrm>
        </p:grpSpPr>
        <p:sp>
          <p:nvSpPr>
            <p:cNvPr id="104" name="Google Shape;104;p17"/>
            <p:cNvSpPr/>
            <p:nvPr/>
          </p:nvSpPr>
          <p:spPr>
            <a:xfrm>
              <a:off x="2218800" y="1278375"/>
              <a:ext cx="1018300" cy="1002925"/>
            </a:xfrm>
            <a:custGeom>
              <a:rect b="b" l="l" r="r" t="t"/>
              <a:pathLst>
                <a:path extrusionOk="0" h="40117" w="40732">
                  <a:moveTo>
                    <a:pt x="0" y="1"/>
                  </a:moveTo>
                  <a:lnTo>
                    <a:pt x="23225" y="40116"/>
                  </a:lnTo>
                  <a:lnTo>
                    <a:pt x="37212" y="36158"/>
                  </a:lnTo>
                  <a:lnTo>
                    <a:pt x="40731" y="22962"/>
                  </a:lnTo>
                  <a:lnTo>
                    <a:pt x="0"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05" name="Google Shape;105;p17"/>
            <p:cNvSpPr/>
            <p:nvPr/>
          </p:nvSpPr>
          <p:spPr>
            <a:xfrm>
              <a:off x="2227575" y="3429300"/>
              <a:ext cx="1002925" cy="1018300"/>
            </a:xfrm>
            <a:custGeom>
              <a:rect b="b" l="l" r="r" t="t"/>
              <a:pathLst>
                <a:path extrusionOk="0" h="40732" w="40117">
                  <a:moveTo>
                    <a:pt x="22962" y="1"/>
                  </a:moveTo>
                  <a:lnTo>
                    <a:pt x="1" y="40732"/>
                  </a:lnTo>
                  <a:lnTo>
                    <a:pt x="40116" y="17595"/>
                  </a:lnTo>
                  <a:lnTo>
                    <a:pt x="36158" y="3608"/>
                  </a:lnTo>
                  <a:lnTo>
                    <a:pt x="22962"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06" name="Google Shape;106;p17"/>
            <p:cNvSpPr/>
            <p:nvPr/>
          </p:nvSpPr>
          <p:spPr>
            <a:xfrm>
              <a:off x="4385100" y="1267400"/>
              <a:ext cx="1005125" cy="1020500"/>
            </a:xfrm>
            <a:custGeom>
              <a:rect b="b" l="l" r="r" t="t"/>
              <a:pathLst>
                <a:path extrusionOk="0" h="40820" w="40205">
                  <a:moveTo>
                    <a:pt x="40204" y="0"/>
                  </a:moveTo>
                  <a:lnTo>
                    <a:pt x="1" y="23313"/>
                  </a:lnTo>
                  <a:lnTo>
                    <a:pt x="3872" y="37300"/>
                  </a:lnTo>
                  <a:lnTo>
                    <a:pt x="17155" y="40819"/>
                  </a:lnTo>
                  <a:lnTo>
                    <a:pt x="40204"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07" name="Google Shape;107;p17"/>
            <p:cNvSpPr/>
            <p:nvPr/>
          </p:nvSpPr>
          <p:spPr>
            <a:xfrm>
              <a:off x="4380700" y="3435900"/>
              <a:ext cx="1018300" cy="1002925"/>
            </a:xfrm>
            <a:custGeom>
              <a:rect b="b" l="l" r="r" t="t"/>
              <a:pathLst>
                <a:path extrusionOk="0" h="40117" w="40732">
                  <a:moveTo>
                    <a:pt x="17507" y="1"/>
                  </a:moveTo>
                  <a:lnTo>
                    <a:pt x="3520" y="3872"/>
                  </a:lnTo>
                  <a:lnTo>
                    <a:pt x="1" y="17155"/>
                  </a:lnTo>
                  <a:lnTo>
                    <a:pt x="40732" y="40116"/>
                  </a:lnTo>
                  <a:lnTo>
                    <a:pt x="17507"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08" name="Google Shape;108;p17"/>
            <p:cNvSpPr/>
            <p:nvPr/>
          </p:nvSpPr>
          <p:spPr>
            <a:xfrm>
              <a:off x="1191725" y="238125"/>
              <a:ext cx="5236550" cy="5238750"/>
            </a:xfrm>
            <a:custGeom>
              <a:rect b="b" l="l" r="r" t="t"/>
              <a:pathLst>
                <a:path extrusionOk="0" h="209550" w="209462">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grpSp>
      <p:sp>
        <p:nvSpPr>
          <p:cNvPr id="109" name="Google Shape;109;p17"/>
          <p:cNvSpPr txBox="1"/>
          <p:nvPr>
            <p:ph type="title"/>
          </p:nvPr>
        </p:nvSpPr>
        <p:spPr>
          <a:xfrm>
            <a:off x="1003200" y="617375"/>
            <a:ext cx="7137600" cy="5487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10" name="Google Shape;110;p17"/>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p:cSld name="BLANK_1">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8"/>
          <p:cNvSpPr/>
          <p:nvPr/>
        </p:nvSpPr>
        <p:spPr>
          <a:xfrm>
            <a:off x="25" y="-7525"/>
            <a:ext cx="9144000" cy="5151000"/>
          </a:xfrm>
          <a:prstGeom prst="rect">
            <a:avLst/>
          </a:prstGeom>
          <a:solidFill>
            <a:srgbClr val="040E11">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8"/>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14" name="Shape 114"/>
        <p:cNvGrpSpPr/>
        <p:nvPr/>
      </p:nvGrpSpPr>
      <p:grpSpPr>
        <a:xfrm>
          <a:off x="0" y="0"/>
          <a:ext cx="0" cy="0"/>
          <a:chOff x="0" y="0"/>
          <a:chExt cx="0" cy="0"/>
        </a:xfrm>
      </p:grpSpPr>
      <p:grpSp>
        <p:nvGrpSpPr>
          <p:cNvPr id="115" name="Google Shape;115;p19"/>
          <p:cNvGrpSpPr/>
          <p:nvPr/>
        </p:nvGrpSpPr>
        <p:grpSpPr>
          <a:xfrm>
            <a:off x="2316267" y="304925"/>
            <a:ext cx="4511141" cy="4526108"/>
            <a:chOff x="2316267" y="304925"/>
            <a:chExt cx="4511141" cy="4526108"/>
          </a:xfrm>
        </p:grpSpPr>
        <p:sp>
          <p:nvSpPr>
            <p:cNvPr id="116" name="Google Shape;116;p19"/>
            <p:cNvSpPr/>
            <p:nvPr/>
          </p:nvSpPr>
          <p:spPr>
            <a:xfrm>
              <a:off x="2550175" y="541175"/>
              <a:ext cx="40437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9"/>
            <p:cNvSpPr/>
            <p:nvPr/>
          </p:nvSpPr>
          <p:spPr>
            <a:xfrm>
              <a:off x="2626375" y="617375"/>
              <a:ext cx="3676062"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118" name="Google Shape;118;p19"/>
            <p:cNvSpPr/>
            <p:nvPr/>
          </p:nvSpPr>
          <p:spPr>
            <a:xfrm rot="10800000">
              <a:off x="2841625" y="811975"/>
              <a:ext cx="3676062"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119" name="Google Shape;119;p19"/>
            <p:cNvPicPr preferRelativeResize="0"/>
            <p:nvPr/>
          </p:nvPicPr>
          <p:blipFill rotWithShape="1">
            <a:blip r:embed="rId3">
              <a:alphaModFix/>
            </a:blip>
            <a:srcRect b="0" l="0" r="0" t="0"/>
            <a:stretch/>
          </p:blipFill>
          <p:spPr>
            <a:xfrm rot="-2700000">
              <a:off x="2700667" y="3795246"/>
              <a:ext cx="152400" cy="1150374"/>
            </a:xfrm>
            <a:prstGeom prst="rect">
              <a:avLst/>
            </a:prstGeom>
            <a:noFill/>
            <a:ln>
              <a:noFill/>
            </a:ln>
          </p:spPr>
        </p:pic>
        <p:pic>
          <p:nvPicPr>
            <p:cNvPr id="120" name="Google Shape;120;p19"/>
            <p:cNvPicPr preferRelativeResize="0"/>
            <p:nvPr/>
          </p:nvPicPr>
          <p:blipFill rotWithShape="1">
            <a:blip r:embed="rId3">
              <a:alphaModFix/>
            </a:blip>
            <a:srcRect b="0" l="0" r="0" t="0"/>
            <a:stretch/>
          </p:blipFill>
          <p:spPr>
            <a:xfrm rot="8100000">
              <a:off x="6290608" y="190338"/>
              <a:ext cx="152400" cy="1150374"/>
            </a:xfrm>
            <a:prstGeom prst="rect">
              <a:avLst/>
            </a:prstGeom>
            <a:noFill/>
            <a:ln>
              <a:noFill/>
            </a:ln>
          </p:spPr>
        </p:pic>
      </p:grpSp>
      <p:sp>
        <p:nvSpPr>
          <p:cNvPr id="121" name="Google Shape;121;p19"/>
          <p:cNvSpPr txBox="1"/>
          <p:nvPr>
            <p:ph type="ctrTitle"/>
          </p:nvPr>
        </p:nvSpPr>
        <p:spPr>
          <a:xfrm>
            <a:off x="2795175" y="1668850"/>
            <a:ext cx="3553500" cy="11598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122" name="Google Shape;122;p19"/>
          <p:cNvSpPr txBox="1"/>
          <p:nvPr>
            <p:ph idx="1" type="subTitle"/>
          </p:nvPr>
        </p:nvSpPr>
        <p:spPr>
          <a:xfrm>
            <a:off x="2795175" y="2948146"/>
            <a:ext cx="3553500" cy="297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solidFill>
                  <a:srgbClr val="B0C6D3"/>
                </a:solidFill>
              </a:defRPr>
            </a:lvl1pPr>
            <a:lvl2pPr lvl="1" rtl="0" algn="ctr">
              <a:lnSpc>
                <a:spcPct val="100000"/>
              </a:lnSpc>
              <a:spcBef>
                <a:spcPts val="0"/>
              </a:spcBef>
              <a:spcAft>
                <a:spcPts val="0"/>
              </a:spcAft>
              <a:buSzPts val="1600"/>
              <a:buNone/>
              <a:defRPr sz="1600">
                <a:solidFill>
                  <a:srgbClr val="B0C6D3"/>
                </a:solidFill>
              </a:defRPr>
            </a:lvl2pPr>
            <a:lvl3pPr lvl="2" rtl="0" algn="ctr">
              <a:lnSpc>
                <a:spcPct val="100000"/>
              </a:lnSpc>
              <a:spcBef>
                <a:spcPts val="0"/>
              </a:spcBef>
              <a:spcAft>
                <a:spcPts val="0"/>
              </a:spcAft>
              <a:buSzPts val="1600"/>
              <a:buNone/>
              <a:defRPr sz="1600">
                <a:solidFill>
                  <a:srgbClr val="B0C6D3"/>
                </a:solidFill>
              </a:defRPr>
            </a:lvl3pPr>
            <a:lvl4pPr lvl="3" rtl="0" algn="ctr">
              <a:lnSpc>
                <a:spcPct val="100000"/>
              </a:lnSpc>
              <a:spcBef>
                <a:spcPts val="0"/>
              </a:spcBef>
              <a:spcAft>
                <a:spcPts val="0"/>
              </a:spcAft>
              <a:buSzPts val="1600"/>
              <a:buNone/>
              <a:defRPr sz="1600">
                <a:solidFill>
                  <a:srgbClr val="B0C6D3"/>
                </a:solidFill>
              </a:defRPr>
            </a:lvl4pPr>
            <a:lvl5pPr lvl="4" rtl="0" algn="ctr">
              <a:lnSpc>
                <a:spcPct val="100000"/>
              </a:lnSpc>
              <a:spcBef>
                <a:spcPts val="0"/>
              </a:spcBef>
              <a:spcAft>
                <a:spcPts val="0"/>
              </a:spcAft>
              <a:buSzPts val="1600"/>
              <a:buNone/>
              <a:defRPr sz="1600">
                <a:solidFill>
                  <a:srgbClr val="B0C6D3"/>
                </a:solidFill>
              </a:defRPr>
            </a:lvl5pPr>
            <a:lvl6pPr lvl="5" rtl="0" algn="ctr">
              <a:lnSpc>
                <a:spcPct val="100000"/>
              </a:lnSpc>
              <a:spcBef>
                <a:spcPts val="0"/>
              </a:spcBef>
              <a:spcAft>
                <a:spcPts val="0"/>
              </a:spcAft>
              <a:buSzPts val="1600"/>
              <a:buNone/>
              <a:defRPr sz="1600">
                <a:solidFill>
                  <a:srgbClr val="B0C6D3"/>
                </a:solidFill>
              </a:defRPr>
            </a:lvl6pPr>
            <a:lvl7pPr lvl="6" rtl="0" algn="ctr">
              <a:lnSpc>
                <a:spcPct val="100000"/>
              </a:lnSpc>
              <a:spcBef>
                <a:spcPts val="0"/>
              </a:spcBef>
              <a:spcAft>
                <a:spcPts val="0"/>
              </a:spcAft>
              <a:buSzPts val="1600"/>
              <a:buNone/>
              <a:defRPr sz="1600">
                <a:solidFill>
                  <a:srgbClr val="B0C6D3"/>
                </a:solidFill>
              </a:defRPr>
            </a:lvl7pPr>
            <a:lvl8pPr lvl="7" rtl="0" algn="ctr">
              <a:lnSpc>
                <a:spcPct val="100000"/>
              </a:lnSpc>
              <a:spcBef>
                <a:spcPts val="0"/>
              </a:spcBef>
              <a:spcAft>
                <a:spcPts val="0"/>
              </a:spcAft>
              <a:buSzPts val="1600"/>
              <a:buNone/>
              <a:defRPr sz="1600">
                <a:solidFill>
                  <a:srgbClr val="B0C6D3"/>
                </a:solidFill>
              </a:defRPr>
            </a:lvl8pPr>
            <a:lvl9pPr lvl="8" rtl="0" algn="ctr">
              <a:lnSpc>
                <a:spcPct val="100000"/>
              </a:lnSpc>
              <a:spcBef>
                <a:spcPts val="0"/>
              </a:spcBef>
              <a:spcAft>
                <a:spcPts val="0"/>
              </a:spcAft>
              <a:buSzPts val="1600"/>
              <a:buNone/>
              <a:defRPr sz="1600">
                <a:solidFill>
                  <a:srgbClr val="B0C6D3"/>
                </a:solidFill>
              </a:defRPr>
            </a:lvl9pPr>
          </a:lstStyle>
          <a:p/>
        </p:txBody>
      </p:sp>
      <p:grpSp>
        <p:nvGrpSpPr>
          <p:cNvPr id="123" name="Google Shape;123;p19"/>
          <p:cNvGrpSpPr/>
          <p:nvPr/>
        </p:nvGrpSpPr>
        <p:grpSpPr>
          <a:xfrm>
            <a:off x="4357664" y="3735189"/>
            <a:ext cx="428350" cy="428530"/>
            <a:chOff x="1191725" y="238125"/>
            <a:chExt cx="5236550" cy="5238750"/>
          </a:xfrm>
        </p:grpSpPr>
        <p:sp>
          <p:nvSpPr>
            <p:cNvPr id="124" name="Google Shape;124;p19"/>
            <p:cNvSpPr/>
            <p:nvPr/>
          </p:nvSpPr>
          <p:spPr>
            <a:xfrm>
              <a:off x="2218800" y="1278375"/>
              <a:ext cx="1018300" cy="1002925"/>
            </a:xfrm>
            <a:custGeom>
              <a:rect b="b" l="l" r="r" t="t"/>
              <a:pathLst>
                <a:path extrusionOk="0" h="40117" w="40732">
                  <a:moveTo>
                    <a:pt x="0" y="1"/>
                  </a:moveTo>
                  <a:lnTo>
                    <a:pt x="23225" y="40116"/>
                  </a:lnTo>
                  <a:lnTo>
                    <a:pt x="37212" y="36158"/>
                  </a:lnTo>
                  <a:lnTo>
                    <a:pt x="40731" y="22962"/>
                  </a:lnTo>
                  <a:lnTo>
                    <a:pt x="0"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25" name="Google Shape;125;p19"/>
            <p:cNvSpPr/>
            <p:nvPr/>
          </p:nvSpPr>
          <p:spPr>
            <a:xfrm>
              <a:off x="2227575" y="3429300"/>
              <a:ext cx="1002925" cy="1018300"/>
            </a:xfrm>
            <a:custGeom>
              <a:rect b="b" l="l" r="r" t="t"/>
              <a:pathLst>
                <a:path extrusionOk="0" h="40732" w="40117">
                  <a:moveTo>
                    <a:pt x="22962" y="1"/>
                  </a:moveTo>
                  <a:lnTo>
                    <a:pt x="1" y="40732"/>
                  </a:lnTo>
                  <a:lnTo>
                    <a:pt x="40116" y="17595"/>
                  </a:lnTo>
                  <a:lnTo>
                    <a:pt x="36158" y="3608"/>
                  </a:lnTo>
                  <a:lnTo>
                    <a:pt x="22962"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26" name="Google Shape;126;p19"/>
            <p:cNvSpPr/>
            <p:nvPr/>
          </p:nvSpPr>
          <p:spPr>
            <a:xfrm>
              <a:off x="4385100" y="1267400"/>
              <a:ext cx="1005125" cy="1020500"/>
            </a:xfrm>
            <a:custGeom>
              <a:rect b="b" l="l" r="r" t="t"/>
              <a:pathLst>
                <a:path extrusionOk="0" h="40820" w="40205">
                  <a:moveTo>
                    <a:pt x="40204" y="0"/>
                  </a:moveTo>
                  <a:lnTo>
                    <a:pt x="1" y="23313"/>
                  </a:lnTo>
                  <a:lnTo>
                    <a:pt x="3872" y="37300"/>
                  </a:lnTo>
                  <a:lnTo>
                    <a:pt x="17155" y="40819"/>
                  </a:lnTo>
                  <a:lnTo>
                    <a:pt x="40204"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27" name="Google Shape;127;p19"/>
            <p:cNvSpPr/>
            <p:nvPr/>
          </p:nvSpPr>
          <p:spPr>
            <a:xfrm>
              <a:off x="4380700" y="3435900"/>
              <a:ext cx="1018300" cy="1002925"/>
            </a:xfrm>
            <a:custGeom>
              <a:rect b="b" l="l" r="r" t="t"/>
              <a:pathLst>
                <a:path extrusionOk="0" h="40117" w="40732">
                  <a:moveTo>
                    <a:pt x="17507" y="1"/>
                  </a:moveTo>
                  <a:lnTo>
                    <a:pt x="3520" y="3872"/>
                  </a:lnTo>
                  <a:lnTo>
                    <a:pt x="1" y="17155"/>
                  </a:lnTo>
                  <a:lnTo>
                    <a:pt x="40732" y="40116"/>
                  </a:lnTo>
                  <a:lnTo>
                    <a:pt x="17507"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28" name="Google Shape;128;p19"/>
            <p:cNvSpPr/>
            <p:nvPr/>
          </p:nvSpPr>
          <p:spPr>
            <a:xfrm>
              <a:off x="1191725" y="238125"/>
              <a:ext cx="5236550" cy="5238750"/>
            </a:xfrm>
            <a:custGeom>
              <a:rect b="b" l="l" r="r" t="t"/>
              <a:pathLst>
                <a:path extrusionOk="0" h="209550" w="209462">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20"/>
          <p:cNvSpPr/>
          <p:nvPr/>
        </p:nvSpPr>
        <p:spPr>
          <a:xfrm>
            <a:off x="25" y="-7525"/>
            <a:ext cx="9144000" cy="5151000"/>
          </a:xfrm>
          <a:prstGeom prst="rect">
            <a:avLst/>
          </a:prstGeom>
          <a:solidFill>
            <a:srgbClr val="040E11">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 name="Google Shape;131;p20"/>
          <p:cNvGrpSpPr/>
          <p:nvPr/>
        </p:nvGrpSpPr>
        <p:grpSpPr>
          <a:xfrm>
            <a:off x="312475" y="304925"/>
            <a:ext cx="8519108" cy="4526108"/>
            <a:chOff x="312475" y="304925"/>
            <a:chExt cx="8519108" cy="4526108"/>
          </a:xfrm>
        </p:grpSpPr>
        <p:sp>
          <p:nvSpPr>
            <p:cNvPr id="132" name="Google Shape;132;p20"/>
            <p:cNvSpPr/>
            <p:nvPr/>
          </p:nvSpPr>
          <p:spPr>
            <a:xfrm>
              <a:off x="548725" y="541175"/>
              <a:ext cx="80466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0"/>
            <p:cNvSpPr/>
            <p:nvPr/>
          </p:nvSpPr>
          <p:spPr>
            <a:xfrm>
              <a:off x="624925" y="6173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134" name="Google Shape;134;p20"/>
            <p:cNvSpPr/>
            <p:nvPr/>
          </p:nvSpPr>
          <p:spPr>
            <a:xfrm rot="10800000">
              <a:off x="799550" y="8119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135" name="Google Shape;135;p20"/>
            <p:cNvPicPr preferRelativeResize="0"/>
            <p:nvPr/>
          </p:nvPicPr>
          <p:blipFill rotWithShape="1">
            <a:blip r:embed="rId3">
              <a:alphaModFix/>
            </a:blip>
            <a:srcRect b="0" l="0" r="0" t="0"/>
            <a:stretch/>
          </p:blipFill>
          <p:spPr>
            <a:xfrm rot="-2700000">
              <a:off x="696875" y="3795246"/>
              <a:ext cx="152400" cy="1150374"/>
            </a:xfrm>
            <a:prstGeom prst="rect">
              <a:avLst/>
            </a:prstGeom>
            <a:noFill/>
            <a:ln>
              <a:noFill/>
            </a:ln>
          </p:spPr>
        </p:pic>
        <p:pic>
          <p:nvPicPr>
            <p:cNvPr id="136" name="Google Shape;136;p20"/>
            <p:cNvPicPr preferRelativeResize="0"/>
            <p:nvPr/>
          </p:nvPicPr>
          <p:blipFill rotWithShape="1">
            <a:blip r:embed="rId3">
              <a:alphaModFix/>
            </a:blip>
            <a:srcRect b="0" l="0" r="0" t="0"/>
            <a:stretch/>
          </p:blipFill>
          <p:spPr>
            <a:xfrm rot="8100000">
              <a:off x="8294783" y="190338"/>
              <a:ext cx="152400" cy="1150374"/>
            </a:xfrm>
            <a:prstGeom prst="rect">
              <a:avLst/>
            </a:prstGeom>
            <a:noFill/>
            <a:ln>
              <a:noFill/>
            </a:ln>
          </p:spPr>
        </p:pic>
      </p:grpSp>
      <p:sp>
        <p:nvSpPr>
          <p:cNvPr id="137" name="Google Shape;137;p20"/>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21"/>
          <p:cNvSpPr/>
          <p:nvPr/>
        </p:nvSpPr>
        <p:spPr>
          <a:xfrm>
            <a:off x="25" y="-7525"/>
            <a:ext cx="9144000" cy="5151000"/>
          </a:xfrm>
          <a:prstGeom prst="rect">
            <a:avLst/>
          </a:prstGeom>
          <a:solidFill>
            <a:srgbClr val="040E11">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0" name="Google Shape;140;p21"/>
          <p:cNvGrpSpPr/>
          <p:nvPr/>
        </p:nvGrpSpPr>
        <p:grpSpPr>
          <a:xfrm>
            <a:off x="312475" y="304925"/>
            <a:ext cx="8519108" cy="4526108"/>
            <a:chOff x="312475" y="304925"/>
            <a:chExt cx="8519108" cy="4526108"/>
          </a:xfrm>
        </p:grpSpPr>
        <p:sp>
          <p:nvSpPr>
            <p:cNvPr id="141" name="Google Shape;141;p21"/>
            <p:cNvSpPr/>
            <p:nvPr/>
          </p:nvSpPr>
          <p:spPr>
            <a:xfrm>
              <a:off x="548725" y="541175"/>
              <a:ext cx="80466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1"/>
            <p:cNvSpPr/>
            <p:nvPr/>
          </p:nvSpPr>
          <p:spPr>
            <a:xfrm>
              <a:off x="624925" y="6173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143" name="Google Shape;143;p21"/>
            <p:cNvSpPr/>
            <p:nvPr/>
          </p:nvSpPr>
          <p:spPr>
            <a:xfrm rot="10800000">
              <a:off x="799550" y="8119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144" name="Google Shape;144;p21"/>
            <p:cNvPicPr preferRelativeResize="0"/>
            <p:nvPr/>
          </p:nvPicPr>
          <p:blipFill rotWithShape="1">
            <a:blip r:embed="rId3">
              <a:alphaModFix/>
            </a:blip>
            <a:srcRect b="0" l="0" r="0" t="0"/>
            <a:stretch/>
          </p:blipFill>
          <p:spPr>
            <a:xfrm rot="-2700000">
              <a:off x="696875" y="3795246"/>
              <a:ext cx="152400" cy="1150374"/>
            </a:xfrm>
            <a:prstGeom prst="rect">
              <a:avLst/>
            </a:prstGeom>
            <a:noFill/>
            <a:ln>
              <a:noFill/>
            </a:ln>
          </p:spPr>
        </p:pic>
        <p:pic>
          <p:nvPicPr>
            <p:cNvPr id="145" name="Google Shape;145;p21"/>
            <p:cNvPicPr preferRelativeResize="0"/>
            <p:nvPr/>
          </p:nvPicPr>
          <p:blipFill rotWithShape="1">
            <a:blip r:embed="rId3">
              <a:alphaModFix/>
            </a:blip>
            <a:srcRect b="0" l="0" r="0" t="0"/>
            <a:stretch/>
          </p:blipFill>
          <p:spPr>
            <a:xfrm rot="8100000">
              <a:off x="8294783" y="190338"/>
              <a:ext cx="152400" cy="1150374"/>
            </a:xfrm>
            <a:prstGeom prst="rect">
              <a:avLst/>
            </a:prstGeom>
            <a:noFill/>
            <a:ln>
              <a:noFill/>
            </a:ln>
          </p:spPr>
        </p:pic>
      </p:grpSp>
      <p:grpSp>
        <p:nvGrpSpPr>
          <p:cNvPr id="146" name="Google Shape;146;p21"/>
          <p:cNvGrpSpPr/>
          <p:nvPr/>
        </p:nvGrpSpPr>
        <p:grpSpPr>
          <a:xfrm>
            <a:off x="4433231" y="1195444"/>
            <a:ext cx="277537" cy="277654"/>
            <a:chOff x="1191725" y="238125"/>
            <a:chExt cx="5236550" cy="5238750"/>
          </a:xfrm>
        </p:grpSpPr>
        <p:sp>
          <p:nvSpPr>
            <p:cNvPr id="147" name="Google Shape;147;p21"/>
            <p:cNvSpPr/>
            <p:nvPr/>
          </p:nvSpPr>
          <p:spPr>
            <a:xfrm>
              <a:off x="2218800" y="1278375"/>
              <a:ext cx="1018300" cy="1002925"/>
            </a:xfrm>
            <a:custGeom>
              <a:rect b="b" l="l" r="r" t="t"/>
              <a:pathLst>
                <a:path extrusionOk="0" h="40117" w="40732">
                  <a:moveTo>
                    <a:pt x="0" y="1"/>
                  </a:moveTo>
                  <a:lnTo>
                    <a:pt x="23225" y="40116"/>
                  </a:lnTo>
                  <a:lnTo>
                    <a:pt x="37212" y="36158"/>
                  </a:lnTo>
                  <a:lnTo>
                    <a:pt x="40731" y="22962"/>
                  </a:lnTo>
                  <a:lnTo>
                    <a:pt x="0"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48" name="Google Shape;148;p21"/>
            <p:cNvSpPr/>
            <p:nvPr/>
          </p:nvSpPr>
          <p:spPr>
            <a:xfrm>
              <a:off x="2227575" y="3429300"/>
              <a:ext cx="1002925" cy="1018300"/>
            </a:xfrm>
            <a:custGeom>
              <a:rect b="b" l="l" r="r" t="t"/>
              <a:pathLst>
                <a:path extrusionOk="0" h="40732" w="40117">
                  <a:moveTo>
                    <a:pt x="22962" y="1"/>
                  </a:moveTo>
                  <a:lnTo>
                    <a:pt x="1" y="40732"/>
                  </a:lnTo>
                  <a:lnTo>
                    <a:pt x="40116" y="17595"/>
                  </a:lnTo>
                  <a:lnTo>
                    <a:pt x="36158" y="3608"/>
                  </a:lnTo>
                  <a:lnTo>
                    <a:pt x="22962"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49" name="Google Shape;149;p21"/>
            <p:cNvSpPr/>
            <p:nvPr/>
          </p:nvSpPr>
          <p:spPr>
            <a:xfrm>
              <a:off x="4385100" y="1267400"/>
              <a:ext cx="1005125" cy="1020500"/>
            </a:xfrm>
            <a:custGeom>
              <a:rect b="b" l="l" r="r" t="t"/>
              <a:pathLst>
                <a:path extrusionOk="0" h="40820" w="40205">
                  <a:moveTo>
                    <a:pt x="40204" y="0"/>
                  </a:moveTo>
                  <a:lnTo>
                    <a:pt x="1" y="23313"/>
                  </a:lnTo>
                  <a:lnTo>
                    <a:pt x="3872" y="37300"/>
                  </a:lnTo>
                  <a:lnTo>
                    <a:pt x="17155" y="40819"/>
                  </a:lnTo>
                  <a:lnTo>
                    <a:pt x="40204"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50" name="Google Shape;150;p21"/>
            <p:cNvSpPr/>
            <p:nvPr/>
          </p:nvSpPr>
          <p:spPr>
            <a:xfrm>
              <a:off x="4380700" y="3435900"/>
              <a:ext cx="1018300" cy="1002925"/>
            </a:xfrm>
            <a:custGeom>
              <a:rect b="b" l="l" r="r" t="t"/>
              <a:pathLst>
                <a:path extrusionOk="0" h="40117" w="40732">
                  <a:moveTo>
                    <a:pt x="17507" y="1"/>
                  </a:moveTo>
                  <a:lnTo>
                    <a:pt x="3520" y="3872"/>
                  </a:lnTo>
                  <a:lnTo>
                    <a:pt x="1" y="17155"/>
                  </a:lnTo>
                  <a:lnTo>
                    <a:pt x="40732" y="40116"/>
                  </a:lnTo>
                  <a:lnTo>
                    <a:pt x="17507"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51" name="Google Shape;151;p21"/>
            <p:cNvSpPr/>
            <p:nvPr/>
          </p:nvSpPr>
          <p:spPr>
            <a:xfrm>
              <a:off x="1191725" y="238125"/>
              <a:ext cx="5236550" cy="5238750"/>
            </a:xfrm>
            <a:custGeom>
              <a:rect b="b" l="l" r="r" t="t"/>
              <a:pathLst>
                <a:path extrusionOk="0" h="209550" w="209462">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grpSp>
      <p:sp>
        <p:nvSpPr>
          <p:cNvPr id="152" name="Google Shape;152;p21"/>
          <p:cNvSpPr txBox="1"/>
          <p:nvPr>
            <p:ph type="title"/>
          </p:nvPr>
        </p:nvSpPr>
        <p:spPr>
          <a:xfrm>
            <a:off x="1003200" y="617375"/>
            <a:ext cx="7137600" cy="5487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3" name="Google Shape;153;p21"/>
          <p:cNvSpPr txBox="1"/>
          <p:nvPr>
            <p:ph idx="1" type="body"/>
          </p:nvPr>
        </p:nvSpPr>
        <p:spPr>
          <a:xfrm>
            <a:off x="1003200" y="1563725"/>
            <a:ext cx="2233800" cy="2747700"/>
          </a:xfrm>
          <a:prstGeom prst="rect">
            <a:avLst/>
          </a:prstGeom>
          <a:noFill/>
          <a:ln>
            <a:noFill/>
          </a:ln>
        </p:spPr>
        <p:txBody>
          <a:bodyPr anchorCtr="0" anchor="t" bIns="0" lIns="0" spcFirstLastPara="1" rIns="0" wrap="square" tIns="0">
            <a:noAutofit/>
          </a:bodyPr>
          <a:lstStyle>
            <a:lvl1pPr indent="-330200" lvl="0" marL="457200" rtl="0" algn="l">
              <a:lnSpc>
                <a:spcPct val="100000"/>
              </a:lnSpc>
              <a:spcBef>
                <a:spcPts val="600"/>
              </a:spcBef>
              <a:spcAft>
                <a:spcPts val="0"/>
              </a:spcAft>
              <a:buSzPts val="1600"/>
              <a:buChar char="➢"/>
              <a:defRPr sz="1600"/>
            </a:lvl1pPr>
            <a:lvl2pPr indent="-330200" lvl="1" marL="914400" rtl="0" algn="l">
              <a:lnSpc>
                <a:spcPct val="100000"/>
              </a:lnSpc>
              <a:spcBef>
                <a:spcPts val="0"/>
              </a:spcBef>
              <a:spcAft>
                <a:spcPts val="0"/>
              </a:spcAft>
              <a:buSzPts val="1600"/>
              <a:buChar char="￫"/>
              <a:defRPr sz="1600"/>
            </a:lvl2pPr>
            <a:lvl3pPr indent="-330200" lvl="2" marL="1371600" rtl="0" algn="l">
              <a:lnSpc>
                <a:spcPct val="100000"/>
              </a:lnSpc>
              <a:spcBef>
                <a:spcPts val="0"/>
              </a:spcBef>
              <a:spcAft>
                <a:spcPts val="0"/>
              </a:spcAft>
              <a:buSzPts val="1600"/>
              <a:buChar char="￫"/>
              <a:defRPr sz="1600"/>
            </a:lvl3pPr>
            <a:lvl4pPr indent="-330200" lvl="3" marL="1828800" rtl="0" algn="l">
              <a:lnSpc>
                <a:spcPct val="100000"/>
              </a:lnSpc>
              <a:spcBef>
                <a:spcPts val="0"/>
              </a:spcBef>
              <a:spcAft>
                <a:spcPts val="0"/>
              </a:spcAft>
              <a:buSzPts val="1600"/>
              <a:buChar char="￫"/>
              <a:defRPr sz="1600"/>
            </a:lvl4pPr>
            <a:lvl5pPr indent="-330200" lvl="4" marL="2286000" rtl="0" algn="l">
              <a:lnSpc>
                <a:spcPct val="100000"/>
              </a:lnSpc>
              <a:spcBef>
                <a:spcPts val="0"/>
              </a:spcBef>
              <a:spcAft>
                <a:spcPts val="0"/>
              </a:spcAft>
              <a:buSzPts val="1600"/>
              <a:buChar char="￫"/>
              <a:defRPr sz="1600"/>
            </a:lvl5pPr>
            <a:lvl6pPr indent="-330200" lvl="5" marL="2743200" rtl="0" algn="l">
              <a:lnSpc>
                <a:spcPct val="100000"/>
              </a:lnSpc>
              <a:spcBef>
                <a:spcPts val="0"/>
              </a:spcBef>
              <a:spcAft>
                <a:spcPts val="0"/>
              </a:spcAft>
              <a:buSzPts val="1600"/>
              <a:buChar char="￫"/>
              <a:defRPr sz="1600"/>
            </a:lvl6pPr>
            <a:lvl7pPr indent="-330200" lvl="6" marL="3200400" rtl="0" algn="l">
              <a:lnSpc>
                <a:spcPct val="100000"/>
              </a:lnSpc>
              <a:spcBef>
                <a:spcPts val="0"/>
              </a:spcBef>
              <a:spcAft>
                <a:spcPts val="0"/>
              </a:spcAft>
              <a:buSzPts val="1600"/>
              <a:buChar char="￫"/>
              <a:defRPr sz="1600"/>
            </a:lvl7pPr>
            <a:lvl8pPr indent="-330200" lvl="7" marL="3657600" rtl="0" algn="l">
              <a:lnSpc>
                <a:spcPct val="100000"/>
              </a:lnSpc>
              <a:spcBef>
                <a:spcPts val="0"/>
              </a:spcBef>
              <a:spcAft>
                <a:spcPts val="0"/>
              </a:spcAft>
              <a:buSzPts val="1600"/>
              <a:buChar char="￫"/>
              <a:defRPr sz="1600"/>
            </a:lvl8pPr>
            <a:lvl9pPr indent="-330200" lvl="8" marL="4114800" rtl="0" algn="l">
              <a:lnSpc>
                <a:spcPct val="100000"/>
              </a:lnSpc>
              <a:spcBef>
                <a:spcPts val="0"/>
              </a:spcBef>
              <a:spcAft>
                <a:spcPts val="0"/>
              </a:spcAft>
              <a:buSzPts val="1600"/>
              <a:buChar char="￫"/>
              <a:defRPr sz="1600"/>
            </a:lvl9pPr>
          </a:lstStyle>
          <a:p/>
        </p:txBody>
      </p:sp>
      <p:sp>
        <p:nvSpPr>
          <p:cNvPr id="154" name="Google Shape;154;p21"/>
          <p:cNvSpPr txBox="1"/>
          <p:nvPr>
            <p:ph idx="2" type="body"/>
          </p:nvPr>
        </p:nvSpPr>
        <p:spPr>
          <a:xfrm>
            <a:off x="3455100" y="1563725"/>
            <a:ext cx="2233800" cy="2747700"/>
          </a:xfrm>
          <a:prstGeom prst="rect">
            <a:avLst/>
          </a:prstGeom>
          <a:noFill/>
          <a:ln>
            <a:noFill/>
          </a:ln>
        </p:spPr>
        <p:txBody>
          <a:bodyPr anchorCtr="0" anchor="t" bIns="0" lIns="0" spcFirstLastPara="1" rIns="0" wrap="square" tIns="0">
            <a:noAutofit/>
          </a:bodyPr>
          <a:lstStyle>
            <a:lvl1pPr indent="-330200" lvl="0" marL="457200" rtl="0" algn="l">
              <a:lnSpc>
                <a:spcPct val="100000"/>
              </a:lnSpc>
              <a:spcBef>
                <a:spcPts val="600"/>
              </a:spcBef>
              <a:spcAft>
                <a:spcPts val="0"/>
              </a:spcAft>
              <a:buSzPts val="1600"/>
              <a:buChar char="➢"/>
              <a:defRPr sz="1600"/>
            </a:lvl1pPr>
            <a:lvl2pPr indent="-330200" lvl="1" marL="914400" rtl="0" algn="l">
              <a:lnSpc>
                <a:spcPct val="100000"/>
              </a:lnSpc>
              <a:spcBef>
                <a:spcPts val="0"/>
              </a:spcBef>
              <a:spcAft>
                <a:spcPts val="0"/>
              </a:spcAft>
              <a:buSzPts val="1600"/>
              <a:buChar char="￫"/>
              <a:defRPr sz="1600"/>
            </a:lvl2pPr>
            <a:lvl3pPr indent="-330200" lvl="2" marL="1371600" rtl="0" algn="l">
              <a:lnSpc>
                <a:spcPct val="100000"/>
              </a:lnSpc>
              <a:spcBef>
                <a:spcPts val="0"/>
              </a:spcBef>
              <a:spcAft>
                <a:spcPts val="0"/>
              </a:spcAft>
              <a:buSzPts val="1600"/>
              <a:buChar char="￫"/>
              <a:defRPr sz="1600"/>
            </a:lvl3pPr>
            <a:lvl4pPr indent="-330200" lvl="3" marL="1828800" rtl="0" algn="l">
              <a:lnSpc>
                <a:spcPct val="100000"/>
              </a:lnSpc>
              <a:spcBef>
                <a:spcPts val="0"/>
              </a:spcBef>
              <a:spcAft>
                <a:spcPts val="0"/>
              </a:spcAft>
              <a:buSzPts val="1600"/>
              <a:buChar char="￫"/>
              <a:defRPr sz="1600"/>
            </a:lvl4pPr>
            <a:lvl5pPr indent="-330200" lvl="4" marL="2286000" rtl="0" algn="l">
              <a:lnSpc>
                <a:spcPct val="100000"/>
              </a:lnSpc>
              <a:spcBef>
                <a:spcPts val="0"/>
              </a:spcBef>
              <a:spcAft>
                <a:spcPts val="0"/>
              </a:spcAft>
              <a:buSzPts val="1600"/>
              <a:buChar char="￫"/>
              <a:defRPr sz="1600"/>
            </a:lvl5pPr>
            <a:lvl6pPr indent="-330200" lvl="5" marL="2743200" rtl="0" algn="l">
              <a:lnSpc>
                <a:spcPct val="100000"/>
              </a:lnSpc>
              <a:spcBef>
                <a:spcPts val="0"/>
              </a:spcBef>
              <a:spcAft>
                <a:spcPts val="0"/>
              </a:spcAft>
              <a:buSzPts val="1600"/>
              <a:buChar char="￫"/>
              <a:defRPr sz="1600"/>
            </a:lvl6pPr>
            <a:lvl7pPr indent="-330200" lvl="6" marL="3200400" rtl="0" algn="l">
              <a:lnSpc>
                <a:spcPct val="100000"/>
              </a:lnSpc>
              <a:spcBef>
                <a:spcPts val="0"/>
              </a:spcBef>
              <a:spcAft>
                <a:spcPts val="0"/>
              </a:spcAft>
              <a:buSzPts val="1600"/>
              <a:buChar char="￫"/>
              <a:defRPr sz="1600"/>
            </a:lvl7pPr>
            <a:lvl8pPr indent="-330200" lvl="7" marL="3657600" rtl="0" algn="l">
              <a:lnSpc>
                <a:spcPct val="100000"/>
              </a:lnSpc>
              <a:spcBef>
                <a:spcPts val="0"/>
              </a:spcBef>
              <a:spcAft>
                <a:spcPts val="0"/>
              </a:spcAft>
              <a:buSzPts val="1600"/>
              <a:buChar char="￫"/>
              <a:defRPr sz="1600"/>
            </a:lvl8pPr>
            <a:lvl9pPr indent="-330200" lvl="8" marL="4114800" rtl="0" algn="l">
              <a:lnSpc>
                <a:spcPct val="100000"/>
              </a:lnSpc>
              <a:spcBef>
                <a:spcPts val="0"/>
              </a:spcBef>
              <a:spcAft>
                <a:spcPts val="0"/>
              </a:spcAft>
              <a:buSzPts val="1600"/>
              <a:buChar char="￫"/>
              <a:defRPr sz="1600"/>
            </a:lvl9pPr>
          </a:lstStyle>
          <a:p/>
        </p:txBody>
      </p:sp>
      <p:sp>
        <p:nvSpPr>
          <p:cNvPr id="155" name="Google Shape;155;p21"/>
          <p:cNvSpPr txBox="1"/>
          <p:nvPr>
            <p:ph idx="3" type="body"/>
          </p:nvPr>
        </p:nvSpPr>
        <p:spPr>
          <a:xfrm>
            <a:off x="5907003" y="1563725"/>
            <a:ext cx="2233800" cy="2747700"/>
          </a:xfrm>
          <a:prstGeom prst="rect">
            <a:avLst/>
          </a:prstGeom>
          <a:noFill/>
          <a:ln>
            <a:noFill/>
          </a:ln>
        </p:spPr>
        <p:txBody>
          <a:bodyPr anchorCtr="0" anchor="t" bIns="0" lIns="0" spcFirstLastPara="1" rIns="0" wrap="square" tIns="0">
            <a:noAutofit/>
          </a:bodyPr>
          <a:lstStyle>
            <a:lvl1pPr indent="-330200" lvl="0" marL="457200" rtl="0" algn="l">
              <a:lnSpc>
                <a:spcPct val="100000"/>
              </a:lnSpc>
              <a:spcBef>
                <a:spcPts val="600"/>
              </a:spcBef>
              <a:spcAft>
                <a:spcPts val="0"/>
              </a:spcAft>
              <a:buSzPts val="1600"/>
              <a:buChar char="➢"/>
              <a:defRPr sz="1600"/>
            </a:lvl1pPr>
            <a:lvl2pPr indent="-330200" lvl="1" marL="914400" rtl="0" algn="l">
              <a:lnSpc>
                <a:spcPct val="100000"/>
              </a:lnSpc>
              <a:spcBef>
                <a:spcPts val="0"/>
              </a:spcBef>
              <a:spcAft>
                <a:spcPts val="0"/>
              </a:spcAft>
              <a:buSzPts val="1600"/>
              <a:buChar char="￫"/>
              <a:defRPr sz="1600"/>
            </a:lvl2pPr>
            <a:lvl3pPr indent="-330200" lvl="2" marL="1371600" rtl="0" algn="l">
              <a:lnSpc>
                <a:spcPct val="100000"/>
              </a:lnSpc>
              <a:spcBef>
                <a:spcPts val="0"/>
              </a:spcBef>
              <a:spcAft>
                <a:spcPts val="0"/>
              </a:spcAft>
              <a:buSzPts val="1600"/>
              <a:buChar char="￫"/>
              <a:defRPr sz="1600"/>
            </a:lvl3pPr>
            <a:lvl4pPr indent="-330200" lvl="3" marL="1828800" rtl="0" algn="l">
              <a:lnSpc>
                <a:spcPct val="100000"/>
              </a:lnSpc>
              <a:spcBef>
                <a:spcPts val="0"/>
              </a:spcBef>
              <a:spcAft>
                <a:spcPts val="0"/>
              </a:spcAft>
              <a:buSzPts val="1600"/>
              <a:buChar char="￫"/>
              <a:defRPr sz="1600"/>
            </a:lvl4pPr>
            <a:lvl5pPr indent="-330200" lvl="4" marL="2286000" rtl="0" algn="l">
              <a:lnSpc>
                <a:spcPct val="100000"/>
              </a:lnSpc>
              <a:spcBef>
                <a:spcPts val="0"/>
              </a:spcBef>
              <a:spcAft>
                <a:spcPts val="0"/>
              </a:spcAft>
              <a:buSzPts val="1600"/>
              <a:buChar char="￫"/>
              <a:defRPr sz="1600"/>
            </a:lvl5pPr>
            <a:lvl6pPr indent="-330200" lvl="5" marL="2743200" rtl="0" algn="l">
              <a:lnSpc>
                <a:spcPct val="100000"/>
              </a:lnSpc>
              <a:spcBef>
                <a:spcPts val="0"/>
              </a:spcBef>
              <a:spcAft>
                <a:spcPts val="0"/>
              </a:spcAft>
              <a:buSzPts val="1600"/>
              <a:buChar char="￫"/>
              <a:defRPr sz="1600"/>
            </a:lvl6pPr>
            <a:lvl7pPr indent="-330200" lvl="6" marL="3200400" rtl="0" algn="l">
              <a:lnSpc>
                <a:spcPct val="100000"/>
              </a:lnSpc>
              <a:spcBef>
                <a:spcPts val="0"/>
              </a:spcBef>
              <a:spcAft>
                <a:spcPts val="0"/>
              </a:spcAft>
              <a:buSzPts val="1600"/>
              <a:buChar char="￫"/>
              <a:defRPr sz="1600"/>
            </a:lvl7pPr>
            <a:lvl8pPr indent="-330200" lvl="7" marL="3657600" rtl="0" algn="l">
              <a:lnSpc>
                <a:spcPct val="100000"/>
              </a:lnSpc>
              <a:spcBef>
                <a:spcPts val="0"/>
              </a:spcBef>
              <a:spcAft>
                <a:spcPts val="0"/>
              </a:spcAft>
              <a:buSzPts val="1600"/>
              <a:buChar char="￫"/>
              <a:defRPr sz="1600"/>
            </a:lvl8pPr>
            <a:lvl9pPr indent="-330200" lvl="8" marL="4114800" rtl="0" algn="l">
              <a:lnSpc>
                <a:spcPct val="100000"/>
              </a:lnSpc>
              <a:spcBef>
                <a:spcPts val="0"/>
              </a:spcBef>
              <a:spcAft>
                <a:spcPts val="0"/>
              </a:spcAft>
              <a:buSzPts val="1600"/>
              <a:buChar char="￫"/>
              <a:defRPr sz="1600"/>
            </a:lvl9pPr>
          </a:lstStyle>
          <a:p/>
        </p:txBody>
      </p:sp>
      <p:sp>
        <p:nvSpPr>
          <p:cNvPr id="156" name="Google Shape;156;p21"/>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57" name="Shape 157"/>
        <p:cNvGrpSpPr/>
        <p:nvPr/>
      </p:nvGrpSpPr>
      <p:grpSpPr>
        <a:xfrm>
          <a:off x="0" y="0"/>
          <a:ext cx="0" cy="0"/>
          <a:chOff x="0" y="0"/>
          <a:chExt cx="0" cy="0"/>
        </a:xfrm>
      </p:grpSpPr>
      <p:sp>
        <p:nvSpPr>
          <p:cNvPr id="158" name="Google Shape;158;p22"/>
          <p:cNvSpPr/>
          <p:nvPr/>
        </p:nvSpPr>
        <p:spPr>
          <a:xfrm>
            <a:off x="25" y="-7525"/>
            <a:ext cx="9144000" cy="5151000"/>
          </a:xfrm>
          <a:prstGeom prst="rect">
            <a:avLst/>
          </a:prstGeom>
          <a:solidFill>
            <a:srgbClr val="040E11">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 name="Google Shape;159;p22"/>
          <p:cNvGrpSpPr/>
          <p:nvPr/>
        </p:nvGrpSpPr>
        <p:grpSpPr>
          <a:xfrm>
            <a:off x="2316267" y="304925"/>
            <a:ext cx="4511141" cy="4526108"/>
            <a:chOff x="2316267" y="304925"/>
            <a:chExt cx="4511141" cy="4526108"/>
          </a:xfrm>
        </p:grpSpPr>
        <p:sp>
          <p:nvSpPr>
            <p:cNvPr id="160" name="Google Shape;160;p22"/>
            <p:cNvSpPr/>
            <p:nvPr/>
          </p:nvSpPr>
          <p:spPr>
            <a:xfrm>
              <a:off x="2550175" y="541175"/>
              <a:ext cx="40437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2"/>
            <p:cNvSpPr/>
            <p:nvPr/>
          </p:nvSpPr>
          <p:spPr>
            <a:xfrm>
              <a:off x="2626375" y="617375"/>
              <a:ext cx="3676062"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162" name="Google Shape;162;p22"/>
            <p:cNvSpPr/>
            <p:nvPr/>
          </p:nvSpPr>
          <p:spPr>
            <a:xfrm rot="10800000">
              <a:off x="2841625" y="811975"/>
              <a:ext cx="3676062"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163" name="Google Shape;163;p22"/>
            <p:cNvPicPr preferRelativeResize="0"/>
            <p:nvPr/>
          </p:nvPicPr>
          <p:blipFill rotWithShape="1">
            <a:blip r:embed="rId3">
              <a:alphaModFix/>
            </a:blip>
            <a:srcRect b="0" l="0" r="0" t="0"/>
            <a:stretch/>
          </p:blipFill>
          <p:spPr>
            <a:xfrm rot="-2700000">
              <a:off x="2700667" y="3795246"/>
              <a:ext cx="152400" cy="1150374"/>
            </a:xfrm>
            <a:prstGeom prst="rect">
              <a:avLst/>
            </a:prstGeom>
            <a:noFill/>
            <a:ln>
              <a:noFill/>
            </a:ln>
          </p:spPr>
        </p:pic>
        <p:pic>
          <p:nvPicPr>
            <p:cNvPr id="164" name="Google Shape;164;p22"/>
            <p:cNvPicPr preferRelativeResize="0"/>
            <p:nvPr/>
          </p:nvPicPr>
          <p:blipFill rotWithShape="1">
            <a:blip r:embed="rId3">
              <a:alphaModFix/>
            </a:blip>
            <a:srcRect b="0" l="0" r="0" t="0"/>
            <a:stretch/>
          </p:blipFill>
          <p:spPr>
            <a:xfrm rot="8100000">
              <a:off x="6290608" y="190338"/>
              <a:ext cx="152400" cy="1150374"/>
            </a:xfrm>
            <a:prstGeom prst="rect">
              <a:avLst/>
            </a:prstGeom>
            <a:noFill/>
            <a:ln>
              <a:noFill/>
            </a:ln>
          </p:spPr>
        </p:pic>
      </p:grpSp>
      <p:sp>
        <p:nvSpPr>
          <p:cNvPr id="165" name="Google Shape;165;p22"/>
          <p:cNvSpPr txBox="1"/>
          <p:nvPr>
            <p:ph idx="1" type="body"/>
          </p:nvPr>
        </p:nvSpPr>
        <p:spPr>
          <a:xfrm>
            <a:off x="3009700" y="1187400"/>
            <a:ext cx="3124500" cy="2768700"/>
          </a:xfrm>
          <a:prstGeom prst="rect">
            <a:avLst/>
          </a:prstGeom>
          <a:noFill/>
          <a:ln>
            <a:noFill/>
          </a:ln>
        </p:spPr>
        <p:txBody>
          <a:bodyPr anchorCtr="0" anchor="ctr" bIns="0" lIns="0" spcFirstLastPara="1" rIns="0" wrap="square" tIns="0">
            <a:noAutofit/>
          </a:bodyPr>
          <a:lstStyle>
            <a:lvl1pPr indent="-342900" lvl="0" marL="457200" rtl="0" algn="ctr">
              <a:lnSpc>
                <a:spcPct val="100000"/>
              </a:lnSpc>
              <a:spcBef>
                <a:spcPts val="600"/>
              </a:spcBef>
              <a:spcAft>
                <a:spcPts val="0"/>
              </a:spcAft>
              <a:buSzPts val="1800"/>
              <a:buFont typeface="Libre Baskerville"/>
              <a:buChar char="➢"/>
              <a:defRPr i="1" sz="1800">
                <a:latin typeface="Libre Baskerville"/>
                <a:ea typeface="Libre Baskerville"/>
                <a:cs typeface="Libre Baskerville"/>
                <a:sym typeface="Libre Baskerville"/>
              </a:defRPr>
            </a:lvl1pPr>
            <a:lvl2pPr indent="-342900" lvl="1" marL="914400" rtl="0" algn="ctr">
              <a:lnSpc>
                <a:spcPct val="100000"/>
              </a:lnSpc>
              <a:spcBef>
                <a:spcPts val="0"/>
              </a:spcBef>
              <a:spcAft>
                <a:spcPts val="0"/>
              </a:spcAft>
              <a:buSzPts val="1800"/>
              <a:buFont typeface="Libre Baskerville"/>
              <a:buChar char="￫"/>
              <a:defRPr i="1" sz="1800">
                <a:latin typeface="Libre Baskerville"/>
                <a:ea typeface="Libre Baskerville"/>
                <a:cs typeface="Libre Baskerville"/>
                <a:sym typeface="Libre Baskerville"/>
              </a:defRPr>
            </a:lvl2pPr>
            <a:lvl3pPr indent="-342900" lvl="2" marL="1371600" rtl="0" algn="ctr">
              <a:lnSpc>
                <a:spcPct val="100000"/>
              </a:lnSpc>
              <a:spcBef>
                <a:spcPts val="0"/>
              </a:spcBef>
              <a:spcAft>
                <a:spcPts val="0"/>
              </a:spcAft>
              <a:buSzPts val="1800"/>
              <a:buFont typeface="Libre Baskerville"/>
              <a:buChar char="￫"/>
              <a:defRPr i="1" sz="1800">
                <a:latin typeface="Libre Baskerville"/>
                <a:ea typeface="Libre Baskerville"/>
                <a:cs typeface="Libre Baskerville"/>
                <a:sym typeface="Libre Baskerville"/>
              </a:defRPr>
            </a:lvl3pPr>
            <a:lvl4pPr indent="-342900" lvl="3" marL="1828800" rtl="0" algn="ctr">
              <a:lnSpc>
                <a:spcPct val="100000"/>
              </a:lnSpc>
              <a:spcBef>
                <a:spcPts val="0"/>
              </a:spcBef>
              <a:spcAft>
                <a:spcPts val="0"/>
              </a:spcAft>
              <a:buSzPts val="1800"/>
              <a:buFont typeface="Libre Baskerville"/>
              <a:buChar char="￫"/>
              <a:defRPr i="1" sz="1800">
                <a:latin typeface="Libre Baskerville"/>
                <a:ea typeface="Libre Baskerville"/>
                <a:cs typeface="Libre Baskerville"/>
                <a:sym typeface="Libre Baskerville"/>
              </a:defRPr>
            </a:lvl4pPr>
            <a:lvl5pPr indent="-342900" lvl="4" marL="2286000" rtl="0" algn="ctr">
              <a:lnSpc>
                <a:spcPct val="100000"/>
              </a:lnSpc>
              <a:spcBef>
                <a:spcPts val="0"/>
              </a:spcBef>
              <a:spcAft>
                <a:spcPts val="0"/>
              </a:spcAft>
              <a:buSzPts val="1800"/>
              <a:buFont typeface="Libre Baskerville"/>
              <a:buChar char="￫"/>
              <a:defRPr i="1" sz="1800">
                <a:latin typeface="Libre Baskerville"/>
                <a:ea typeface="Libre Baskerville"/>
                <a:cs typeface="Libre Baskerville"/>
                <a:sym typeface="Libre Baskerville"/>
              </a:defRPr>
            </a:lvl5pPr>
            <a:lvl6pPr indent="-342900" lvl="5" marL="2743200" rtl="0" algn="ctr">
              <a:lnSpc>
                <a:spcPct val="100000"/>
              </a:lnSpc>
              <a:spcBef>
                <a:spcPts val="0"/>
              </a:spcBef>
              <a:spcAft>
                <a:spcPts val="0"/>
              </a:spcAft>
              <a:buSzPts val="1800"/>
              <a:buFont typeface="Libre Baskerville"/>
              <a:buChar char="￫"/>
              <a:defRPr i="1" sz="1800">
                <a:latin typeface="Libre Baskerville"/>
                <a:ea typeface="Libre Baskerville"/>
                <a:cs typeface="Libre Baskerville"/>
                <a:sym typeface="Libre Baskerville"/>
              </a:defRPr>
            </a:lvl6pPr>
            <a:lvl7pPr indent="-342900" lvl="6" marL="3200400" rtl="0" algn="ctr">
              <a:lnSpc>
                <a:spcPct val="100000"/>
              </a:lnSpc>
              <a:spcBef>
                <a:spcPts val="0"/>
              </a:spcBef>
              <a:spcAft>
                <a:spcPts val="0"/>
              </a:spcAft>
              <a:buSzPts val="1800"/>
              <a:buFont typeface="Libre Baskerville"/>
              <a:buChar char="￫"/>
              <a:defRPr i="1" sz="1800">
                <a:latin typeface="Libre Baskerville"/>
                <a:ea typeface="Libre Baskerville"/>
                <a:cs typeface="Libre Baskerville"/>
                <a:sym typeface="Libre Baskerville"/>
              </a:defRPr>
            </a:lvl7pPr>
            <a:lvl8pPr indent="-342900" lvl="7" marL="3657600" rtl="0" algn="ctr">
              <a:lnSpc>
                <a:spcPct val="100000"/>
              </a:lnSpc>
              <a:spcBef>
                <a:spcPts val="0"/>
              </a:spcBef>
              <a:spcAft>
                <a:spcPts val="0"/>
              </a:spcAft>
              <a:buSzPts val="1800"/>
              <a:buFont typeface="Libre Baskerville"/>
              <a:buChar char="￫"/>
              <a:defRPr i="1" sz="1800">
                <a:latin typeface="Libre Baskerville"/>
                <a:ea typeface="Libre Baskerville"/>
                <a:cs typeface="Libre Baskerville"/>
                <a:sym typeface="Libre Baskerville"/>
              </a:defRPr>
            </a:lvl8pPr>
            <a:lvl9pPr indent="-342900" lvl="8" marL="4114800" rtl="0" algn="ctr">
              <a:lnSpc>
                <a:spcPct val="100000"/>
              </a:lnSpc>
              <a:spcBef>
                <a:spcPts val="0"/>
              </a:spcBef>
              <a:spcAft>
                <a:spcPts val="0"/>
              </a:spcAft>
              <a:buSzPts val="1800"/>
              <a:buFont typeface="Libre Baskerville"/>
              <a:buChar char="￫"/>
              <a:defRPr i="1" sz="1800">
                <a:latin typeface="Libre Baskerville"/>
                <a:ea typeface="Libre Baskerville"/>
                <a:cs typeface="Libre Baskerville"/>
                <a:sym typeface="Libre Baskerville"/>
              </a:defRPr>
            </a:lvl9pPr>
          </a:lstStyle>
          <a:p/>
        </p:txBody>
      </p:sp>
      <p:sp>
        <p:nvSpPr>
          <p:cNvPr id="166" name="Google Shape;166;p22"/>
          <p:cNvSpPr txBox="1"/>
          <p:nvPr/>
        </p:nvSpPr>
        <p:spPr>
          <a:xfrm>
            <a:off x="3593400" y="628969"/>
            <a:ext cx="19572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7200"/>
              <a:buFont typeface="Arial"/>
              <a:buNone/>
            </a:pPr>
            <a:r>
              <a:rPr b="0" i="0" lang="en" sz="7200" u="none" cap="none" strike="noStrike">
                <a:solidFill>
                  <a:srgbClr val="B0C6D3"/>
                </a:solidFill>
                <a:latin typeface="Arial"/>
                <a:ea typeface="Arial"/>
                <a:cs typeface="Arial"/>
                <a:sym typeface="Arial"/>
              </a:rPr>
              <a:t>“</a:t>
            </a:r>
            <a:endParaRPr b="0" i="0" sz="7200" u="none" cap="none" strike="noStrike">
              <a:solidFill>
                <a:srgbClr val="B0C6D3"/>
              </a:solidFill>
              <a:latin typeface="Arial"/>
              <a:ea typeface="Arial"/>
              <a:cs typeface="Arial"/>
              <a:sym typeface="Arial"/>
            </a:endParaRPr>
          </a:p>
        </p:txBody>
      </p:sp>
      <p:sp>
        <p:nvSpPr>
          <p:cNvPr id="167" name="Google Shape;167;p22"/>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2">
    <p:bg>
      <p:bgPr>
        <a:solidFill>
          <a:srgbClr val="B0C6D3"/>
        </a:solidFill>
      </p:bgPr>
    </p:bg>
    <p:spTree>
      <p:nvGrpSpPr>
        <p:cNvPr id="168" name="Shape 168"/>
        <p:cNvGrpSpPr/>
        <p:nvPr/>
      </p:nvGrpSpPr>
      <p:grpSpPr>
        <a:xfrm>
          <a:off x="0" y="0"/>
          <a:ext cx="0" cy="0"/>
          <a:chOff x="0" y="0"/>
          <a:chExt cx="0" cy="0"/>
        </a:xfrm>
      </p:grpSpPr>
      <p:sp>
        <p:nvSpPr>
          <p:cNvPr id="169" name="Google Shape;169;p23"/>
          <p:cNvSpPr/>
          <p:nvPr/>
        </p:nvSpPr>
        <p:spPr>
          <a:xfrm>
            <a:off x="-7650" y="-7650"/>
            <a:ext cx="9151500" cy="5151300"/>
          </a:xfrm>
          <a:prstGeom prst="frame">
            <a:avLst>
              <a:gd fmla="val 4756" name="adj1"/>
            </a:avLst>
          </a:prstGeom>
          <a:solidFill>
            <a:srgbClr val="F2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70" name="Google Shape;170;p23"/>
          <p:cNvGrpSpPr/>
          <p:nvPr/>
        </p:nvGrpSpPr>
        <p:grpSpPr>
          <a:xfrm>
            <a:off x="114491" y="106842"/>
            <a:ext cx="1127645" cy="1153976"/>
            <a:chOff x="152400" y="152400"/>
            <a:chExt cx="1127645" cy="1153976"/>
          </a:xfrm>
        </p:grpSpPr>
        <p:sp>
          <p:nvSpPr>
            <p:cNvPr id="171" name="Google Shape;171;p23"/>
            <p:cNvSpPr/>
            <p:nvPr/>
          </p:nvSpPr>
          <p:spPr>
            <a:xfrm>
              <a:off x="152400" y="152400"/>
              <a:ext cx="921300" cy="921300"/>
            </a:xfrm>
            <a:prstGeom prst="diagStripe">
              <a:avLst>
                <a:gd fmla="val 50000" name="adj"/>
              </a:avLst>
            </a:prstGeom>
            <a:solidFill>
              <a:srgbClr val="FFFFFF"/>
            </a:solidFill>
            <a:ln>
              <a:noFill/>
            </a:ln>
            <a:effectLst>
              <a:outerShdw blurRad="28575" rotWithShape="0" algn="bl" dir="2700000" dist="9525">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23"/>
            <p:cNvPicPr preferRelativeResize="0"/>
            <p:nvPr/>
          </p:nvPicPr>
          <p:blipFill rotWithShape="1">
            <a:blip r:embed="rId2">
              <a:alphaModFix amt="70000"/>
            </a:blip>
            <a:srcRect b="0" l="0" r="0" t="0"/>
            <a:stretch/>
          </p:blipFill>
          <p:spPr>
            <a:xfrm rot="5400000">
              <a:off x="745611" y="-256999"/>
              <a:ext cx="125035" cy="943833"/>
            </a:xfrm>
            <a:prstGeom prst="rect">
              <a:avLst/>
            </a:prstGeom>
            <a:noFill/>
            <a:ln>
              <a:noFill/>
            </a:ln>
          </p:spPr>
        </p:pic>
        <p:pic>
          <p:nvPicPr>
            <p:cNvPr id="173" name="Google Shape;173;p23"/>
            <p:cNvPicPr preferRelativeResize="0"/>
            <p:nvPr/>
          </p:nvPicPr>
          <p:blipFill rotWithShape="1">
            <a:blip r:embed="rId2">
              <a:alphaModFix amt="70000"/>
            </a:blip>
            <a:srcRect b="0" l="0" r="0" t="0"/>
            <a:stretch/>
          </p:blipFill>
          <p:spPr>
            <a:xfrm>
              <a:off x="152411" y="362543"/>
              <a:ext cx="125035" cy="943833"/>
            </a:xfrm>
            <a:prstGeom prst="rect">
              <a:avLst/>
            </a:prstGeom>
            <a:noFill/>
            <a:ln>
              <a:noFill/>
            </a:ln>
          </p:spPr>
        </p:pic>
      </p:grpSp>
      <p:grpSp>
        <p:nvGrpSpPr>
          <p:cNvPr id="174" name="Google Shape;174;p23"/>
          <p:cNvGrpSpPr/>
          <p:nvPr/>
        </p:nvGrpSpPr>
        <p:grpSpPr>
          <a:xfrm rot="10800000">
            <a:off x="7901725" y="3874891"/>
            <a:ext cx="1127645" cy="1154424"/>
            <a:chOff x="152400" y="151952"/>
            <a:chExt cx="1127645" cy="1154424"/>
          </a:xfrm>
        </p:grpSpPr>
        <p:sp>
          <p:nvSpPr>
            <p:cNvPr id="175" name="Google Shape;175;p23"/>
            <p:cNvSpPr/>
            <p:nvPr/>
          </p:nvSpPr>
          <p:spPr>
            <a:xfrm>
              <a:off x="152400" y="152400"/>
              <a:ext cx="921300" cy="921300"/>
            </a:xfrm>
            <a:prstGeom prst="diagStripe">
              <a:avLst>
                <a:gd fmla="val 50000" name="adj"/>
              </a:avLst>
            </a:prstGeom>
            <a:solidFill>
              <a:srgbClr val="FFFFFF"/>
            </a:solidFill>
            <a:ln>
              <a:noFill/>
            </a:ln>
            <a:effectLst>
              <a:outerShdw blurRad="28575" rotWithShape="0" algn="bl" dir="13500000" dist="9525">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6" name="Google Shape;176;p23"/>
            <p:cNvPicPr preferRelativeResize="0"/>
            <p:nvPr/>
          </p:nvPicPr>
          <p:blipFill rotWithShape="1">
            <a:blip r:embed="rId2">
              <a:alphaModFix amt="70000"/>
            </a:blip>
            <a:srcRect b="0" l="0" r="0" t="0"/>
            <a:stretch/>
          </p:blipFill>
          <p:spPr>
            <a:xfrm rot="5400000">
              <a:off x="745611" y="-257447"/>
              <a:ext cx="125035" cy="943833"/>
            </a:xfrm>
            <a:prstGeom prst="rect">
              <a:avLst/>
            </a:prstGeom>
            <a:noFill/>
            <a:ln>
              <a:noFill/>
            </a:ln>
          </p:spPr>
        </p:pic>
        <p:pic>
          <p:nvPicPr>
            <p:cNvPr id="177" name="Google Shape;177;p23"/>
            <p:cNvPicPr preferRelativeResize="0"/>
            <p:nvPr/>
          </p:nvPicPr>
          <p:blipFill rotWithShape="1">
            <a:blip r:embed="rId2">
              <a:alphaModFix amt="70000"/>
            </a:blip>
            <a:srcRect b="0" l="0" r="0" t="0"/>
            <a:stretch/>
          </p:blipFill>
          <p:spPr>
            <a:xfrm>
              <a:off x="152411" y="362543"/>
              <a:ext cx="125035" cy="943833"/>
            </a:xfrm>
            <a:prstGeom prst="rect">
              <a:avLst/>
            </a:prstGeom>
            <a:noFill/>
            <a:ln>
              <a:noFill/>
            </a:ln>
          </p:spPr>
        </p:pic>
      </p:grpSp>
      <p:sp>
        <p:nvSpPr>
          <p:cNvPr id="178" name="Google Shape;178;p23"/>
          <p:cNvSpPr txBox="1"/>
          <p:nvPr>
            <p:ph idx="12" type="sldNum"/>
          </p:nvPr>
        </p:nvSpPr>
        <p:spPr>
          <a:xfrm>
            <a:off x="4297650" y="4594775"/>
            <a:ext cx="548700" cy="3066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79" name="Shape 179"/>
        <p:cNvGrpSpPr/>
        <p:nvPr/>
      </p:nvGrpSpPr>
      <p:grpSpPr>
        <a:xfrm>
          <a:off x="0" y="0"/>
          <a:ext cx="0" cy="0"/>
          <a:chOff x="0" y="0"/>
          <a:chExt cx="0" cy="0"/>
        </a:xfrm>
      </p:grpSpPr>
      <p:grpSp>
        <p:nvGrpSpPr>
          <p:cNvPr id="180" name="Google Shape;180;p24"/>
          <p:cNvGrpSpPr/>
          <p:nvPr/>
        </p:nvGrpSpPr>
        <p:grpSpPr>
          <a:xfrm>
            <a:off x="2316267" y="304925"/>
            <a:ext cx="4511141" cy="4526108"/>
            <a:chOff x="2316267" y="304925"/>
            <a:chExt cx="4511141" cy="4526108"/>
          </a:xfrm>
        </p:grpSpPr>
        <p:sp>
          <p:nvSpPr>
            <p:cNvPr id="181" name="Google Shape;181;p24"/>
            <p:cNvSpPr/>
            <p:nvPr/>
          </p:nvSpPr>
          <p:spPr>
            <a:xfrm>
              <a:off x="2550175" y="541175"/>
              <a:ext cx="40437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4"/>
            <p:cNvSpPr/>
            <p:nvPr/>
          </p:nvSpPr>
          <p:spPr>
            <a:xfrm>
              <a:off x="2626375" y="617375"/>
              <a:ext cx="3676062"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183" name="Google Shape;183;p24"/>
            <p:cNvSpPr/>
            <p:nvPr/>
          </p:nvSpPr>
          <p:spPr>
            <a:xfrm rot="10800000">
              <a:off x="2841625" y="811975"/>
              <a:ext cx="3676062"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184" name="Google Shape;184;p24"/>
            <p:cNvPicPr preferRelativeResize="0"/>
            <p:nvPr/>
          </p:nvPicPr>
          <p:blipFill rotWithShape="1">
            <a:blip r:embed="rId2">
              <a:alphaModFix/>
            </a:blip>
            <a:srcRect b="0" l="0" r="0" t="0"/>
            <a:stretch/>
          </p:blipFill>
          <p:spPr>
            <a:xfrm rot="-2700000">
              <a:off x="2700667" y="3795246"/>
              <a:ext cx="152400" cy="1150374"/>
            </a:xfrm>
            <a:prstGeom prst="rect">
              <a:avLst/>
            </a:prstGeom>
            <a:noFill/>
            <a:ln>
              <a:noFill/>
            </a:ln>
          </p:spPr>
        </p:pic>
        <p:pic>
          <p:nvPicPr>
            <p:cNvPr id="185" name="Google Shape;185;p24"/>
            <p:cNvPicPr preferRelativeResize="0"/>
            <p:nvPr/>
          </p:nvPicPr>
          <p:blipFill rotWithShape="1">
            <a:blip r:embed="rId2">
              <a:alphaModFix/>
            </a:blip>
            <a:srcRect b="0" l="0" r="0" t="0"/>
            <a:stretch/>
          </p:blipFill>
          <p:spPr>
            <a:xfrm rot="8100000">
              <a:off x="6290608" y="190338"/>
              <a:ext cx="152400" cy="1150374"/>
            </a:xfrm>
            <a:prstGeom prst="rect">
              <a:avLst/>
            </a:prstGeom>
            <a:noFill/>
            <a:ln>
              <a:noFill/>
            </a:ln>
          </p:spPr>
        </p:pic>
      </p:grpSp>
      <p:sp>
        <p:nvSpPr>
          <p:cNvPr id="186" name="Google Shape;186;p24"/>
          <p:cNvSpPr txBox="1"/>
          <p:nvPr>
            <p:ph type="ctrTitle"/>
          </p:nvPr>
        </p:nvSpPr>
        <p:spPr>
          <a:xfrm>
            <a:off x="2787625" y="1991825"/>
            <a:ext cx="3572100" cy="11598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grpSp>
        <p:nvGrpSpPr>
          <p:cNvPr id="187" name="Google Shape;187;p24"/>
          <p:cNvGrpSpPr/>
          <p:nvPr/>
        </p:nvGrpSpPr>
        <p:grpSpPr>
          <a:xfrm>
            <a:off x="4357664" y="3735189"/>
            <a:ext cx="428350" cy="428530"/>
            <a:chOff x="1191725" y="238125"/>
            <a:chExt cx="5236550" cy="5238750"/>
          </a:xfrm>
        </p:grpSpPr>
        <p:sp>
          <p:nvSpPr>
            <p:cNvPr id="188" name="Google Shape;188;p24"/>
            <p:cNvSpPr/>
            <p:nvPr/>
          </p:nvSpPr>
          <p:spPr>
            <a:xfrm>
              <a:off x="2218800" y="1278375"/>
              <a:ext cx="1018300" cy="1002925"/>
            </a:xfrm>
            <a:custGeom>
              <a:rect b="b" l="l" r="r" t="t"/>
              <a:pathLst>
                <a:path extrusionOk="0" h="40117" w="40732">
                  <a:moveTo>
                    <a:pt x="0" y="1"/>
                  </a:moveTo>
                  <a:lnTo>
                    <a:pt x="23225" y="40116"/>
                  </a:lnTo>
                  <a:lnTo>
                    <a:pt x="37212" y="36158"/>
                  </a:lnTo>
                  <a:lnTo>
                    <a:pt x="40731" y="22962"/>
                  </a:lnTo>
                  <a:lnTo>
                    <a:pt x="0"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89" name="Google Shape;189;p24"/>
            <p:cNvSpPr/>
            <p:nvPr/>
          </p:nvSpPr>
          <p:spPr>
            <a:xfrm>
              <a:off x="2227575" y="3429300"/>
              <a:ext cx="1002925" cy="1018300"/>
            </a:xfrm>
            <a:custGeom>
              <a:rect b="b" l="l" r="r" t="t"/>
              <a:pathLst>
                <a:path extrusionOk="0" h="40732" w="40117">
                  <a:moveTo>
                    <a:pt x="22962" y="1"/>
                  </a:moveTo>
                  <a:lnTo>
                    <a:pt x="1" y="40732"/>
                  </a:lnTo>
                  <a:lnTo>
                    <a:pt x="40116" y="17595"/>
                  </a:lnTo>
                  <a:lnTo>
                    <a:pt x="36158" y="3608"/>
                  </a:lnTo>
                  <a:lnTo>
                    <a:pt x="22962"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90" name="Google Shape;190;p24"/>
            <p:cNvSpPr/>
            <p:nvPr/>
          </p:nvSpPr>
          <p:spPr>
            <a:xfrm>
              <a:off x="4385100" y="1267400"/>
              <a:ext cx="1005125" cy="1020500"/>
            </a:xfrm>
            <a:custGeom>
              <a:rect b="b" l="l" r="r" t="t"/>
              <a:pathLst>
                <a:path extrusionOk="0" h="40820" w="40205">
                  <a:moveTo>
                    <a:pt x="40204" y="0"/>
                  </a:moveTo>
                  <a:lnTo>
                    <a:pt x="1" y="23313"/>
                  </a:lnTo>
                  <a:lnTo>
                    <a:pt x="3872" y="37300"/>
                  </a:lnTo>
                  <a:lnTo>
                    <a:pt x="17155" y="40819"/>
                  </a:lnTo>
                  <a:lnTo>
                    <a:pt x="40204"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91" name="Google Shape;191;p24"/>
            <p:cNvSpPr/>
            <p:nvPr/>
          </p:nvSpPr>
          <p:spPr>
            <a:xfrm>
              <a:off x="4380700" y="3435900"/>
              <a:ext cx="1018300" cy="1002925"/>
            </a:xfrm>
            <a:custGeom>
              <a:rect b="b" l="l" r="r" t="t"/>
              <a:pathLst>
                <a:path extrusionOk="0" h="40117" w="40732">
                  <a:moveTo>
                    <a:pt x="17507" y="1"/>
                  </a:moveTo>
                  <a:lnTo>
                    <a:pt x="3520" y="3872"/>
                  </a:lnTo>
                  <a:lnTo>
                    <a:pt x="1" y="17155"/>
                  </a:lnTo>
                  <a:lnTo>
                    <a:pt x="40732" y="40116"/>
                  </a:lnTo>
                  <a:lnTo>
                    <a:pt x="17507"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192" name="Google Shape;192;p24"/>
            <p:cNvSpPr/>
            <p:nvPr/>
          </p:nvSpPr>
          <p:spPr>
            <a:xfrm>
              <a:off x="1191725" y="238125"/>
              <a:ext cx="5236550" cy="5238750"/>
            </a:xfrm>
            <a:custGeom>
              <a:rect b="b" l="l" r="r" t="t"/>
              <a:pathLst>
                <a:path extrusionOk="0" h="209550" w="209462">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background">
  <p:cSld name="TITLE_AND_BODY_1">
    <p:bg>
      <p:bgPr>
        <a:blipFill>
          <a:blip r:embed="rId2">
            <a:alphaModFix/>
          </a:blip>
          <a:stretch>
            <a:fillRect/>
          </a:stretch>
        </a:blipFill>
      </p:bgPr>
    </p:bg>
    <p:spTree>
      <p:nvGrpSpPr>
        <p:cNvPr id="193" name="Shape 193"/>
        <p:cNvGrpSpPr/>
        <p:nvPr/>
      </p:nvGrpSpPr>
      <p:grpSpPr>
        <a:xfrm>
          <a:off x="0" y="0"/>
          <a:ext cx="0" cy="0"/>
          <a:chOff x="0" y="0"/>
          <a:chExt cx="0" cy="0"/>
        </a:xfrm>
      </p:grpSpPr>
      <p:grpSp>
        <p:nvGrpSpPr>
          <p:cNvPr id="194" name="Google Shape;194;p25"/>
          <p:cNvGrpSpPr/>
          <p:nvPr/>
        </p:nvGrpSpPr>
        <p:grpSpPr>
          <a:xfrm>
            <a:off x="325492" y="304925"/>
            <a:ext cx="4511141" cy="4526108"/>
            <a:chOff x="2316267" y="304925"/>
            <a:chExt cx="4511141" cy="4526108"/>
          </a:xfrm>
        </p:grpSpPr>
        <p:sp>
          <p:nvSpPr>
            <p:cNvPr id="195" name="Google Shape;195;p25"/>
            <p:cNvSpPr/>
            <p:nvPr/>
          </p:nvSpPr>
          <p:spPr>
            <a:xfrm>
              <a:off x="2550175" y="541175"/>
              <a:ext cx="40437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5"/>
            <p:cNvSpPr/>
            <p:nvPr/>
          </p:nvSpPr>
          <p:spPr>
            <a:xfrm>
              <a:off x="2626375" y="617375"/>
              <a:ext cx="3676062"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197" name="Google Shape;197;p25"/>
            <p:cNvSpPr/>
            <p:nvPr/>
          </p:nvSpPr>
          <p:spPr>
            <a:xfrm rot="10800000">
              <a:off x="2841625" y="811975"/>
              <a:ext cx="3676062"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198" name="Google Shape;198;p25"/>
            <p:cNvPicPr preferRelativeResize="0"/>
            <p:nvPr/>
          </p:nvPicPr>
          <p:blipFill rotWithShape="1">
            <a:blip r:embed="rId3">
              <a:alphaModFix/>
            </a:blip>
            <a:srcRect b="0" l="0" r="0" t="0"/>
            <a:stretch/>
          </p:blipFill>
          <p:spPr>
            <a:xfrm rot="-2700000">
              <a:off x="2700667" y="3795246"/>
              <a:ext cx="152400" cy="1150374"/>
            </a:xfrm>
            <a:prstGeom prst="rect">
              <a:avLst/>
            </a:prstGeom>
            <a:noFill/>
            <a:ln>
              <a:noFill/>
            </a:ln>
          </p:spPr>
        </p:pic>
        <p:pic>
          <p:nvPicPr>
            <p:cNvPr id="199" name="Google Shape;199;p25"/>
            <p:cNvPicPr preferRelativeResize="0"/>
            <p:nvPr/>
          </p:nvPicPr>
          <p:blipFill rotWithShape="1">
            <a:blip r:embed="rId3">
              <a:alphaModFix/>
            </a:blip>
            <a:srcRect b="0" l="0" r="0" t="0"/>
            <a:stretch/>
          </p:blipFill>
          <p:spPr>
            <a:xfrm rot="8100000">
              <a:off x="6290608" y="190338"/>
              <a:ext cx="152400" cy="1150374"/>
            </a:xfrm>
            <a:prstGeom prst="rect">
              <a:avLst/>
            </a:prstGeom>
            <a:noFill/>
            <a:ln>
              <a:noFill/>
            </a:ln>
          </p:spPr>
        </p:pic>
      </p:grpSp>
      <p:grpSp>
        <p:nvGrpSpPr>
          <p:cNvPr id="200" name="Google Shape;200;p25"/>
          <p:cNvGrpSpPr/>
          <p:nvPr/>
        </p:nvGrpSpPr>
        <p:grpSpPr>
          <a:xfrm>
            <a:off x="796444" y="1424044"/>
            <a:ext cx="277537" cy="277654"/>
            <a:chOff x="1191725" y="238125"/>
            <a:chExt cx="5236550" cy="5238750"/>
          </a:xfrm>
        </p:grpSpPr>
        <p:sp>
          <p:nvSpPr>
            <p:cNvPr id="201" name="Google Shape;201;p25"/>
            <p:cNvSpPr/>
            <p:nvPr/>
          </p:nvSpPr>
          <p:spPr>
            <a:xfrm>
              <a:off x="2218800" y="1278375"/>
              <a:ext cx="1018300" cy="1002925"/>
            </a:xfrm>
            <a:custGeom>
              <a:rect b="b" l="l" r="r" t="t"/>
              <a:pathLst>
                <a:path extrusionOk="0" h="40117" w="40732">
                  <a:moveTo>
                    <a:pt x="0" y="1"/>
                  </a:moveTo>
                  <a:lnTo>
                    <a:pt x="23225" y="40116"/>
                  </a:lnTo>
                  <a:lnTo>
                    <a:pt x="37212" y="36158"/>
                  </a:lnTo>
                  <a:lnTo>
                    <a:pt x="40731" y="22962"/>
                  </a:lnTo>
                  <a:lnTo>
                    <a:pt x="0"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202" name="Google Shape;202;p25"/>
            <p:cNvSpPr/>
            <p:nvPr/>
          </p:nvSpPr>
          <p:spPr>
            <a:xfrm>
              <a:off x="2227575" y="3429300"/>
              <a:ext cx="1002925" cy="1018300"/>
            </a:xfrm>
            <a:custGeom>
              <a:rect b="b" l="l" r="r" t="t"/>
              <a:pathLst>
                <a:path extrusionOk="0" h="40732" w="40117">
                  <a:moveTo>
                    <a:pt x="22962" y="1"/>
                  </a:moveTo>
                  <a:lnTo>
                    <a:pt x="1" y="40732"/>
                  </a:lnTo>
                  <a:lnTo>
                    <a:pt x="40116" y="17595"/>
                  </a:lnTo>
                  <a:lnTo>
                    <a:pt x="36158" y="3608"/>
                  </a:lnTo>
                  <a:lnTo>
                    <a:pt x="22962"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203" name="Google Shape;203;p25"/>
            <p:cNvSpPr/>
            <p:nvPr/>
          </p:nvSpPr>
          <p:spPr>
            <a:xfrm>
              <a:off x="4385100" y="1267400"/>
              <a:ext cx="1005125" cy="1020500"/>
            </a:xfrm>
            <a:custGeom>
              <a:rect b="b" l="l" r="r" t="t"/>
              <a:pathLst>
                <a:path extrusionOk="0" h="40820" w="40205">
                  <a:moveTo>
                    <a:pt x="40204" y="0"/>
                  </a:moveTo>
                  <a:lnTo>
                    <a:pt x="1" y="23313"/>
                  </a:lnTo>
                  <a:lnTo>
                    <a:pt x="3872" y="37300"/>
                  </a:lnTo>
                  <a:lnTo>
                    <a:pt x="17155" y="40819"/>
                  </a:lnTo>
                  <a:lnTo>
                    <a:pt x="40204"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204" name="Google Shape;204;p25"/>
            <p:cNvSpPr/>
            <p:nvPr/>
          </p:nvSpPr>
          <p:spPr>
            <a:xfrm>
              <a:off x="4380700" y="3435900"/>
              <a:ext cx="1018300" cy="1002925"/>
            </a:xfrm>
            <a:custGeom>
              <a:rect b="b" l="l" r="r" t="t"/>
              <a:pathLst>
                <a:path extrusionOk="0" h="40117" w="40732">
                  <a:moveTo>
                    <a:pt x="17507" y="1"/>
                  </a:moveTo>
                  <a:lnTo>
                    <a:pt x="3520" y="3872"/>
                  </a:lnTo>
                  <a:lnTo>
                    <a:pt x="1" y="17155"/>
                  </a:lnTo>
                  <a:lnTo>
                    <a:pt x="40732" y="40116"/>
                  </a:lnTo>
                  <a:lnTo>
                    <a:pt x="17507"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205" name="Google Shape;205;p25"/>
            <p:cNvSpPr/>
            <p:nvPr/>
          </p:nvSpPr>
          <p:spPr>
            <a:xfrm>
              <a:off x="1191725" y="238125"/>
              <a:ext cx="5236550" cy="5238750"/>
            </a:xfrm>
            <a:custGeom>
              <a:rect b="b" l="l" r="r" t="t"/>
              <a:pathLst>
                <a:path extrusionOk="0" h="209550" w="209462">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grpSp>
      <p:sp>
        <p:nvSpPr>
          <p:cNvPr id="206" name="Google Shape;206;p25"/>
          <p:cNvSpPr txBox="1"/>
          <p:nvPr>
            <p:ph type="title"/>
          </p:nvPr>
        </p:nvSpPr>
        <p:spPr>
          <a:xfrm>
            <a:off x="796450" y="845975"/>
            <a:ext cx="3553500" cy="5487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207" name="Google Shape;207;p25"/>
          <p:cNvSpPr txBox="1"/>
          <p:nvPr>
            <p:ph idx="1" type="body"/>
          </p:nvPr>
        </p:nvSpPr>
        <p:spPr>
          <a:xfrm>
            <a:off x="796450" y="1792325"/>
            <a:ext cx="3553500" cy="24045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600"/>
              </a:spcBef>
              <a:spcAft>
                <a:spcPts val="0"/>
              </a:spcAft>
              <a:buSzPts val="2000"/>
              <a:buChar char="➢"/>
              <a:defRPr sz="2000"/>
            </a:lvl1pPr>
            <a:lvl2pPr indent="-355600" lvl="1" marL="914400" rtl="0" algn="l">
              <a:lnSpc>
                <a:spcPct val="100000"/>
              </a:lnSpc>
              <a:spcBef>
                <a:spcPts val="0"/>
              </a:spcBef>
              <a:spcAft>
                <a:spcPts val="0"/>
              </a:spcAft>
              <a:buSzPts val="2000"/>
              <a:buChar char="￫"/>
              <a:defRPr sz="2000"/>
            </a:lvl2pPr>
            <a:lvl3pPr indent="-355600" lvl="2" marL="1371600" rtl="0" algn="l">
              <a:lnSpc>
                <a:spcPct val="100000"/>
              </a:lnSpc>
              <a:spcBef>
                <a:spcPts val="0"/>
              </a:spcBef>
              <a:spcAft>
                <a:spcPts val="0"/>
              </a:spcAft>
              <a:buSzPts val="2000"/>
              <a:buChar char="￫"/>
              <a:defRPr sz="2000"/>
            </a:lvl3pPr>
            <a:lvl4pPr indent="-355600" lvl="3" marL="1828800" rtl="0" algn="l">
              <a:lnSpc>
                <a:spcPct val="100000"/>
              </a:lnSpc>
              <a:spcBef>
                <a:spcPts val="0"/>
              </a:spcBef>
              <a:spcAft>
                <a:spcPts val="0"/>
              </a:spcAft>
              <a:buSzPts val="2000"/>
              <a:buChar char="￫"/>
              <a:defRPr sz="2000"/>
            </a:lvl4pPr>
            <a:lvl5pPr indent="-355600" lvl="4" marL="2286000" rtl="0" algn="l">
              <a:lnSpc>
                <a:spcPct val="100000"/>
              </a:lnSpc>
              <a:spcBef>
                <a:spcPts val="0"/>
              </a:spcBef>
              <a:spcAft>
                <a:spcPts val="0"/>
              </a:spcAft>
              <a:buSzPts val="2000"/>
              <a:buChar char="￫"/>
              <a:defRPr sz="2000"/>
            </a:lvl5pPr>
            <a:lvl6pPr indent="-355600" lvl="5" marL="2743200" rtl="0" algn="l">
              <a:lnSpc>
                <a:spcPct val="100000"/>
              </a:lnSpc>
              <a:spcBef>
                <a:spcPts val="0"/>
              </a:spcBef>
              <a:spcAft>
                <a:spcPts val="0"/>
              </a:spcAft>
              <a:buSzPts val="2000"/>
              <a:buChar char="￫"/>
              <a:defRPr sz="2000"/>
            </a:lvl6pPr>
            <a:lvl7pPr indent="-355600" lvl="6" marL="3200400" rtl="0" algn="l">
              <a:lnSpc>
                <a:spcPct val="100000"/>
              </a:lnSpc>
              <a:spcBef>
                <a:spcPts val="0"/>
              </a:spcBef>
              <a:spcAft>
                <a:spcPts val="0"/>
              </a:spcAft>
              <a:buSzPts val="2000"/>
              <a:buChar char="￫"/>
              <a:defRPr sz="2000"/>
            </a:lvl7pPr>
            <a:lvl8pPr indent="-355600" lvl="7" marL="3657600" rtl="0" algn="l">
              <a:lnSpc>
                <a:spcPct val="100000"/>
              </a:lnSpc>
              <a:spcBef>
                <a:spcPts val="0"/>
              </a:spcBef>
              <a:spcAft>
                <a:spcPts val="0"/>
              </a:spcAft>
              <a:buSzPts val="2000"/>
              <a:buChar char="￫"/>
              <a:defRPr sz="2000"/>
            </a:lvl8pPr>
            <a:lvl9pPr indent="-355600" lvl="8" marL="4114800" rtl="0" algn="l">
              <a:lnSpc>
                <a:spcPct val="100000"/>
              </a:lnSpc>
              <a:spcBef>
                <a:spcPts val="0"/>
              </a:spcBef>
              <a:spcAft>
                <a:spcPts val="0"/>
              </a:spcAft>
              <a:buSzPts val="2000"/>
              <a:buChar char="￫"/>
              <a:defRPr sz="2000"/>
            </a:lvl9pPr>
          </a:lstStyle>
          <a:p/>
        </p:txBody>
      </p:sp>
      <p:sp>
        <p:nvSpPr>
          <p:cNvPr id="208" name="Google Shape;208;p25"/>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209" name="Shape 209"/>
        <p:cNvGrpSpPr/>
        <p:nvPr/>
      </p:nvGrpSpPr>
      <p:grpSpPr>
        <a:xfrm>
          <a:off x="0" y="0"/>
          <a:ext cx="0" cy="0"/>
          <a:chOff x="0" y="0"/>
          <a:chExt cx="0" cy="0"/>
        </a:xfrm>
      </p:grpSpPr>
      <p:sp>
        <p:nvSpPr>
          <p:cNvPr id="210" name="Google Shape;210;p26"/>
          <p:cNvSpPr/>
          <p:nvPr/>
        </p:nvSpPr>
        <p:spPr>
          <a:xfrm>
            <a:off x="25" y="-7525"/>
            <a:ext cx="9144000" cy="5151000"/>
          </a:xfrm>
          <a:prstGeom prst="rect">
            <a:avLst/>
          </a:prstGeom>
          <a:solidFill>
            <a:srgbClr val="040E11">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1" name="Google Shape;211;p26"/>
          <p:cNvGrpSpPr/>
          <p:nvPr/>
        </p:nvGrpSpPr>
        <p:grpSpPr>
          <a:xfrm>
            <a:off x="312475" y="304925"/>
            <a:ext cx="8519108" cy="4526108"/>
            <a:chOff x="312475" y="304925"/>
            <a:chExt cx="8519108" cy="4526108"/>
          </a:xfrm>
        </p:grpSpPr>
        <p:sp>
          <p:nvSpPr>
            <p:cNvPr id="212" name="Google Shape;212;p26"/>
            <p:cNvSpPr/>
            <p:nvPr/>
          </p:nvSpPr>
          <p:spPr>
            <a:xfrm>
              <a:off x="548725" y="541175"/>
              <a:ext cx="8046600" cy="4053600"/>
            </a:xfrm>
            <a:prstGeom prst="snip2DiagRect">
              <a:avLst>
                <a:gd fmla="val 0" name="adj1"/>
                <a:gd fmla="val 8729" name="adj2"/>
              </a:avLst>
            </a:prstGeom>
            <a:solidFill>
              <a:srgbClr val="FFFFFF"/>
            </a:solidFill>
            <a:ln>
              <a:noFill/>
            </a:ln>
            <a:effectLst>
              <a:outerShdw blurRad="42863" rotWithShape="0" algn="bl" dist="9525">
                <a:srgbClr val="000000">
                  <a:alpha val="6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6"/>
            <p:cNvSpPr/>
            <p:nvPr/>
          </p:nvSpPr>
          <p:spPr>
            <a:xfrm>
              <a:off x="624925" y="6173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214" name="Google Shape;214;p26"/>
            <p:cNvSpPr/>
            <p:nvPr/>
          </p:nvSpPr>
          <p:spPr>
            <a:xfrm rot="10800000">
              <a:off x="799550" y="8119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215" name="Google Shape;215;p26"/>
            <p:cNvPicPr preferRelativeResize="0"/>
            <p:nvPr/>
          </p:nvPicPr>
          <p:blipFill rotWithShape="1">
            <a:blip r:embed="rId3">
              <a:alphaModFix/>
            </a:blip>
            <a:srcRect b="0" l="0" r="0" t="0"/>
            <a:stretch/>
          </p:blipFill>
          <p:spPr>
            <a:xfrm rot="-2700000">
              <a:off x="696875" y="3795246"/>
              <a:ext cx="152400" cy="1150374"/>
            </a:xfrm>
            <a:prstGeom prst="rect">
              <a:avLst/>
            </a:prstGeom>
            <a:noFill/>
            <a:ln>
              <a:noFill/>
            </a:ln>
          </p:spPr>
        </p:pic>
        <p:pic>
          <p:nvPicPr>
            <p:cNvPr id="216" name="Google Shape;216;p26"/>
            <p:cNvPicPr preferRelativeResize="0"/>
            <p:nvPr/>
          </p:nvPicPr>
          <p:blipFill rotWithShape="1">
            <a:blip r:embed="rId3">
              <a:alphaModFix/>
            </a:blip>
            <a:srcRect b="0" l="0" r="0" t="0"/>
            <a:stretch/>
          </p:blipFill>
          <p:spPr>
            <a:xfrm rot="8100000">
              <a:off x="8294783" y="190338"/>
              <a:ext cx="152400" cy="1150374"/>
            </a:xfrm>
            <a:prstGeom prst="rect">
              <a:avLst/>
            </a:prstGeom>
            <a:noFill/>
            <a:ln>
              <a:noFill/>
            </a:ln>
          </p:spPr>
        </p:pic>
      </p:grpSp>
      <p:grpSp>
        <p:nvGrpSpPr>
          <p:cNvPr id="217" name="Google Shape;217;p26"/>
          <p:cNvGrpSpPr/>
          <p:nvPr/>
        </p:nvGrpSpPr>
        <p:grpSpPr>
          <a:xfrm>
            <a:off x="4433231" y="3823844"/>
            <a:ext cx="277537" cy="277654"/>
            <a:chOff x="1191725" y="238125"/>
            <a:chExt cx="5236550" cy="5238750"/>
          </a:xfrm>
        </p:grpSpPr>
        <p:sp>
          <p:nvSpPr>
            <p:cNvPr id="218" name="Google Shape;218;p26"/>
            <p:cNvSpPr/>
            <p:nvPr/>
          </p:nvSpPr>
          <p:spPr>
            <a:xfrm>
              <a:off x="2218800" y="1278375"/>
              <a:ext cx="1018300" cy="1002925"/>
            </a:xfrm>
            <a:custGeom>
              <a:rect b="b" l="l" r="r" t="t"/>
              <a:pathLst>
                <a:path extrusionOk="0" h="40117" w="40732">
                  <a:moveTo>
                    <a:pt x="0" y="1"/>
                  </a:moveTo>
                  <a:lnTo>
                    <a:pt x="23225" y="40116"/>
                  </a:lnTo>
                  <a:lnTo>
                    <a:pt x="37212" y="36158"/>
                  </a:lnTo>
                  <a:lnTo>
                    <a:pt x="40731" y="22962"/>
                  </a:lnTo>
                  <a:lnTo>
                    <a:pt x="0"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219" name="Google Shape;219;p26"/>
            <p:cNvSpPr/>
            <p:nvPr/>
          </p:nvSpPr>
          <p:spPr>
            <a:xfrm>
              <a:off x="2227575" y="3429300"/>
              <a:ext cx="1002925" cy="1018300"/>
            </a:xfrm>
            <a:custGeom>
              <a:rect b="b" l="l" r="r" t="t"/>
              <a:pathLst>
                <a:path extrusionOk="0" h="40732" w="40117">
                  <a:moveTo>
                    <a:pt x="22962" y="1"/>
                  </a:moveTo>
                  <a:lnTo>
                    <a:pt x="1" y="40732"/>
                  </a:lnTo>
                  <a:lnTo>
                    <a:pt x="40116" y="17595"/>
                  </a:lnTo>
                  <a:lnTo>
                    <a:pt x="36158" y="3608"/>
                  </a:lnTo>
                  <a:lnTo>
                    <a:pt x="22962"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220" name="Google Shape;220;p26"/>
            <p:cNvSpPr/>
            <p:nvPr/>
          </p:nvSpPr>
          <p:spPr>
            <a:xfrm>
              <a:off x="4385100" y="1267400"/>
              <a:ext cx="1005125" cy="1020500"/>
            </a:xfrm>
            <a:custGeom>
              <a:rect b="b" l="l" r="r" t="t"/>
              <a:pathLst>
                <a:path extrusionOk="0" h="40820" w="40205">
                  <a:moveTo>
                    <a:pt x="40204" y="0"/>
                  </a:moveTo>
                  <a:lnTo>
                    <a:pt x="1" y="23313"/>
                  </a:lnTo>
                  <a:lnTo>
                    <a:pt x="3872" y="37300"/>
                  </a:lnTo>
                  <a:lnTo>
                    <a:pt x="17155" y="40819"/>
                  </a:lnTo>
                  <a:lnTo>
                    <a:pt x="40204"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221" name="Google Shape;221;p26"/>
            <p:cNvSpPr/>
            <p:nvPr/>
          </p:nvSpPr>
          <p:spPr>
            <a:xfrm>
              <a:off x="4380700" y="3435900"/>
              <a:ext cx="1018300" cy="1002925"/>
            </a:xfrm>
            <a:custGeom>
              <a:rect b="b" l="l" r="r" t="t"/>
              <a:pathLst>
                <a:path extrusionOk="0" h="40117" w="40732">
                  <a:moveTo>
                    <a:pt x="17507" y="1"/>
                  </a:moveTo>
                  <a:lnTo>
                    <a:pt x="3520" y="3872"/>
                  </a:lnTo>
                  <a:lnTo>
                    <a:pt x="1" y="17155"/>
                  </a:lnTo>
                  <a:lnTo>
                    <a:pt x="40732" y="40116"/>
                  </a:lnTo>
                  <a:lnTo>
                    <a:pt x="17507" y="1"/>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sp>
          <p:nvSpPr>
            <p:cNvPr id="222" name="Google Shape;222;p26"/>
            <p:cNvSpPr/>
            <p:nvPr/>
          </p:nvSpPr>
          <p:spPr>
            <a:xfrm>
              <a:off x="1191725" y="238125"/>
              <a:ext cx="5236550" cy="5238750"/>
            </a:xfrm>
            <a:custGeom>
              <a:rect b="b" l="l" r="r" t="t"/>
              <a:pathLst>
                <a:path extrusionOk="0" h="209550" w="209462">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C6D3"/>
                </a:solidFill>
                <a:latin typeface="Arial"/>
                <a:ea typeface="Arial"/>
                <a:cs typeface="Arial"/>
                <a:sym typeface="Arial"/>
              </a:endParaRPr>
            </a:p>
          </p:txBody>
        </p:sp>
      </p:grpSp>
      <p:sp>
        <p:nvSpPr>
          <p:cNvPr id="223" name="Google Shape;223;p26"/>
          <p:cNvSpPr txBox="1"/>
          <p:nvPr>
            <p:ph idx="1" type="body"/>
          </p:nvPr>
        </p:nvSpPr>
        <p:spPr>
          <a:xfrm>
            <a:off x="735200" y="4101500"/>
            <a:ext cx="7673700" cy="277500"/>
          </a:xfrm>
          <a:prstGeom prst="rect">
            <a:avLst/>
          </a:prstGeom>
          <a:noFill/>
          <a:ln>
            <a:noFill/>
          </a:ln>
        </p:spPr>
        <p:txBody>
          <a:bodyPr anchorCtr="0" anchor="t" bIns="0" lIns="0" spcFirstLastPara="1" rIns="0" wrap="square" tIns="0">
            <a:noAutofit/>
          </a:bodyPr>
          <a:lstStyle>
            <a:lvl1pPr indent="-228600" lvl="0" marL="457200" rtl="0" algn="ctr">
              <a:lnSpc>
                <a:spcPct val="100000"/>
              </a:lnSpc>
              <a:spcBef>
                <a:spcPts val="360"/>
              </a:spcBef>
              <a:spcAft>
                <a:spcPts val="0"/>
              </a:spcAft>
              <a:buClr>
                <a:srgbClr val="8A9BA6"/>
              </a:buClr>
              <a:buSzPts val="1400"/>
              <a:buNone/>
              <a:defRPr i="1" sz="1400">
                <a:solidFill>
                  <a:srgbClr val="8A9BA6"/>
                </a:solidFill>
              </a:defRPr>
            </a:lvl1pPr>
          </a:lstStyle>
          <a:p/>
        </p:txBody>
      </p:sp>
      <p:sp>
        <p:nvSpPr>
          <p:cNvPr id="224" name="Google Shape;224;p26"/>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25" name="Shape 225"/>
        <p:cNvGrpSpPr/>
        <p:nvPr/>
      </p:nvGrpSpPr>
      <p:grpSpPr>
        <a:xfrm>
          <a:off x="0" y="0"/>
          <a:ext cx="0" cy="0"/>
          <a:chOff x="0" y="0"/>
          <a:chExt cx="0" cy="0"/>
        </a:xfrm>
      </p:grpSpPr>
      <p:sp>
        <p:nvSpPr>
          <p:cNvPr id="226" name="Google Shape;226;p27"/>
          <p:cNvSpPr txBox="1"/>
          <p:nvPr>
            <p:ph type="ctrTitle"/>
          </p:nvPr>
        </p:nvSpPr>
        <p:spPr>
          <a:xfrm>
            <a:off x="311708" y="744575"/>
            <a:ext cx="8520600" cy="20526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27" name="Google Shape;227;p27"/>
          <p:cNvSpPr txBox="1"/>
          <p:nvPr>
            <p:ph idx="1" type="subTitle"/>
          </p:nvPr>
        </p:nvSpPr>
        <p:spPr>
          <a:xfrm>
            <a:off x="311700" y="2834125"/>
            <a:ext cx="8520600" cy="792600"/>
          </a:xfrm>
          <a:prstGeom prst="rect">
            <a:avLst/>
          </a:prstGeom>
          <a:noFill/>
          <a:ln>
            <a:noFill/>
          </a:ln>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8" name="Google Shape;228;p27"/>
          <p:cNvSpPr txBox="1"/>
          <p:nvPr>
            <p:ph idx="12" type="sldNum"/>
          </p:nvPr>
        </p:nvSpPr>
        <p:spPr>
          <a:xfrm>
            <a:off x="8472458" y="4663217"/>
            <a:ext cx="548700" cy="3936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p4"/>
          <p:cNvSpPr/>
          <p:nvPr/>
        </p:nvSpPr>
        <p:spPr>
          <a:xfrm>
            <a:off x="4572000" y="-125"/>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0" name="Google Shape;20;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 name="Google Shape;21;p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2"/>
              </a:buClr>
              <a:buSzPts val="1800"/>
              <a:buChar char="●"/>
              <a:defRPr>
                <a:solidFill>
                  <a:schemeClr val="lt2"/>
                </a:solidFill>
              </a:defRPr>
            </a:lvl1pPr>
            <a:lvl2pPr indent="-317500" lvl="1" marL="914400" algn="l">
              <a:lnSpc>
                <a:spcPct val="115000"/>
              </a:lnSpc>
              <a:spcBef>
                <a:spcPts val="1600"/>
              </a:spcBef>
              <a:spcAft>
                <a:spcPts val="0"/>
              </a:spcAft>
              <a:buClr>
                <a:schemeClr val="lt2"/>
              </a:buClr>
              <a:buSzPts val="1400"/>
              <a:buChar char="○"/>
              <a:defRPr>
                <a:solidFill>
                  <a:schemeClr val="lt2"/>
                </a:solidFill>
              </a:defRPr>
            </a:lvl2pPr>
            <a:lvl3pPr indent="-317500" lvl="2" marL="1371600" algn="l">
              <a:lnSpc>
                <a:spcPct val="115000"/>
              </a:lnSpc>
              <a:spcBef>
                <a:spcPts val="1600"/>
              </a:spcBef>
              <a:spcAft>
                <a:spcPts val="0"/>
              </a:spcAft>
              <a:buClr>
                <a:schemeClr val="lt2"/>
              </a:buClr>
              <a:buSzPts val="1400"/>
              <a:buChar char="■"/>
              <a:defRPr>
                <a:solidFill>
                  <a:schemeClr val="lt2"/>
                </a:solidFill>
              </a:defRPr>
            </a:lvl3pPr>
            <a:lvl4pPr indent="-317500" lvl="3" marL="1828800" algn="l">
              <a:lnSpc>
                <a:spcPct val="115000"/>
              </a:lnSpc>
              <a:spcBef>
                <a:spcPts val="1600"/>
              </a:spcBef>
              <a:spcAft>
                <a:spcPts val="0"/>
              </a:spcAft>
              <a:buClr>
                <a:schemeClr val="lt2"/>
              </a:buClr>
              <a:buSzPts val="1400"/>
              <a:buChar char="●"/>
              <a:defRPr>
                <a:solidFill>
                  <a:schemeClr val="lt2"/>
                </a:solidFill>
              </a:defRPr>
            </a:lvl4pPr>
            <a:lvl5pPr indent="-317500" lvl="4" marL="2286000" algn="l">
              <a:lnSpc>
                <a:spcPct val="115000"/>
              </a:lnSpc>
              <a:spcBef>
                <a:spcPts val="1600"/>
              </a:spcBef>
              <a:spcAft>
                <a:spcPts val="0"/>
              </a:spcAft>
              <a:buClr>
                <a:schemeClr val="lt2"/>
              </a:buClr>
              <a:buSzPts val="1400"/>
              <a:buChar char="○"/>
              <a:defRPr>
                <a:solidFill>
                  <a:schemeClr val="lt2"/>
                </a:solidFill>
              </a:defRPr>
            </a:lvl5pPr>
            <a:lvl6pPr indent="-317500" lvl="5" marL="2743200" algn="l">
              <a:lnSpc>
                <a:spcPct val="115000"/>
              </a:lnSpc>
              <a:spcBef>
                <a:spcPts val="1600"/>
              </a:spcBef>
              <a:spcAft>
                <a:spcPts val="0"/>
              </a:spcAft>
              <a:buClr>
                <a:schemeClr val="lt2"/>
              </a:buClr>
              <a:buSzPts val="1400"/>
              <a:buChar char="■"/>
              <a:defRPr>
                <a:solidFill>
                  <a:schemeClr val="lt2"/>
                </a:solidFill>
              </a:defRPr>
            </a:lvl6pPr>
            <a:lvl7pPr indent="-317500" lvl="6" marL="3200400" algn="l">
              <a:lnSpc>
                <a:spcPct val="115000"/>
              </a:lnSpc>
              <a:spcBef>
                <a:spcPts val="1600"/>
              </a:spcBef>
              <a:spcAft>
                <a:spcPts val="0"/>
              </a:spcAft>
              <a:buClr>
                <a:schemeClr val="lt2"/>
              </a:buClr>
              <a:buSzPts val="1400"/>
              <a:buChar char="●"/>
              <a:defRPr>
                <a:solidFill>
                  <a:schemeClr val="lt2"/>
                </a:solidFill>
              </a:defRPr>
            </a:lvl7pPr>
            <a:lvl8pPr indent="-317500" lvl="7" marL="3657600" algn="l">
              <a:lnSpc>
                <a:spcPct val="115000"/>
              </a:lnSpc>
              <a:spcBef>
                <a:spcPts val="1600"/>
              </a:spcBef>
              <a:spcAft>
                <a:spcPts val="0"/>
              </a:spcAft>
              <a:buClr>
                <a:schemeClr val="lt2"/>
              </a:buClr>
              <a:buSzPts val="1400"/>
              <a:buChar char="○"/>
              <a:defRPr>
                <a:solidFill>
                  <a:schemeClr val="lt2"/>
                </a:solidFill>
              </a:defRPr>
            </a:lvl8pPr>
            <a:lvl9pPr indent="-317500" lvl="8" marL="4114800" algn="l">
              <a:lnSpc>
                <a:spcPct val="115000"/>
              </a:lnSpc>
              <a:spcBef>
                <a:spcPts val="1600"/>
              </a:spcBef>
              <a:spcAft>
                <a:spcPts val="1600"/>
              </a:spcAft>
              <a:buClr>
                <a:schemeClr val="lt2"/>
              </a:buClr>
              <a:buSzPts val="1400"/>
              <a:buChar char="■"/>
              <a:defRPr>
                <a:solidFill>
                  <a:schemeClr val="lt2"/>
                </a:solidFill>
              </a:defRPr>
            </a:lvl9pPr>
          </a:lstStyle>
          <a:p/>
        </p:txBody>
      </p:sp>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6"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003200" y="617375"/>
            <a:ext cx="7137600" cy="5487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8A9BA6"/>
              </a:buClr>
              <a:buSzPts val="1600"/>
              <a:buFont typeface="Arial"/>
              <a:buNone/>
              <a:defRPr b="0" i="0" sz="1600" u="none" cap="none" strike="noStrike">
                <a:solidFill>
                  <a:srgbClr val="8A9BA6"/>
                </a:solidFill>
                <a:latin typeface="Arial"/>
                <a:ea typeface="Arial"/>
                <a:cs typeface="Arial"/>
                <a:sym typeface="Arial"/>
              </a:defRPr>
            </a:lvl1pPr>
            <a:lvl2pPr lvl="1" marR="0" rtl="0" algn="ctr">
              <a:lnSpc>
                <a:spcPct val="100000"/>
              </a:lnSpc>
              <a:spcBef>
                <a:spcPts val="0"/>
              </a:spcBef>
              <a:spcAft>
                <a:spcPts val="0"/>
              </a:spcAft>
              <a:buClr>
                <a:srgbClr val="8A9BA6"/>
              </a:buClr>
              <a:buSzPts val="1600"/>
              <a:buFont typeface="Arial"/>
              <a:buNone/>
              <a:defRPr b="0" i="0" sz="1600" u="none" cap="none" strike="noStrike">
                <a:solidFill>
                  <a:srgbClr val="8A9BA6"/>
                </a:solidFill>
                <a:latin typeface="Arial"/>
                <a:ea typeface="Arial"/>
                <a:cs typeface="Arial"/>
                <a:sym typeface="Arial"/>
              </a:defRPr>
            </a:lvl2pPr>
            <a:lvl3pPr lvl="2" marR="0" rtl="0" algn="ctr">
              <a:lnSpc>
                <a:spcPct val="100000"/>
              </a:lnSpc>
              <a:spcBef>
                <a:spcPts val="0"/>
              </a:spcBef>
              <a:spcAft>
                <a:spcPts val="0"/>
              </a:spcAft>
              <a:buClr>
                <a:srgbClr val="8A9BA6"/>
              </a:buClr>
              <a:buSzPts val="1600"/>
              <a:buFont typeface="Arial"/>
              <a:buNone/>
              <a:defRPr b="0" i="0" sz="1600" u="none" cap="none" strike="noStrike">
                <a:solidFill>
                  <a:srgbClr val="8A9BA6"/>
                </a:solidFill>
                <a:latin typeface="Arial"/>
                <a:ea typeface="Arial"/>
                <a:cs typeface="Arial"/>
                <a:sym typeface="Arial"/>
              </a:defRPr>
            </a:lvl3pPr>
            <a:lvl4pPr lvl="3" marR="0" rtl="0" algn="ctr">
              <a:lnSpc>
                <a:spcPct val="100000"/>
              </a:lnSpc>
              <a:spcBef>
                <a:spcPts val="0"/>
              </a:spcBef>
              <a:spcAft>
                <a:spcPts val="0"/>
              </a:spcAft>
              <a:buClr>
                <a:srgbClr val="8A9BA6"/>
              </a:buClr>
              <a:buSzPts val="1600"/>
              <a:buFont typeface="Arial"/>
              <a:buNone/>
              <a:defRPr b="0" i="0" sz="1600" u="none" cap="none" strike="noStrike">
                <a:solidFill>
                  <a:srgbClr val="8A9BA6"/>
                </a:solidFill>
                <a:latin typeface="Arial"/>
                <a:ea typeface="Arial"/>
                <a:cs typeface="Arial"/>
                <a:sym typeface="Arial"/>
              </a:defRPr>
            </a:lvl4pPr>
            <a:lvl5pPr lvl="4" marR="0" rtl="0" algn="ctr">
              <a:lnSpc>
                <a:spcPct val="100000"/>
              </a:lnSpc>
              <a:spcBef>
                <a:spcPts val="0"/>
              </a:spcBef>
              <a:spcAft>
                <a:spcPts val="0"/>
              </a:spcAft>
              <a:buClr>
                <a:srgbClr val="8A9BA6"/>
              </a:buClr>
              <a:buSzPts val="1600"/>
              <a:buFont typeface="Arial"/>
              <a:buNone/>
              <a:defRPr b="0" i="0" sz="1600" u="none" cap="none" strike="noStrike">
                <a:solidFill>
                  <a:srgbClr val="8A9BA6"/>
                </a:solidFill>
                <a:latin typeface="Arial"/>
                <a:ea typeface="Arial"/>
                <a:cs typeface="Arial"/>
                <a:sym typeface="Arial"/>
              </a:defRPr>
            </a:lvl5pPr>
            <a:lvl6pPr lvl="5" marR="0" rtl="0" algn="ctr">
              <a:lnSpc>
                <a:spcPct val="100000"/>
              </a:lnSpc>
              <a:spcBef>
                <a:spcPts val="0"/>
              </a:spcBef>
              <a:spcAft>
                <a:spcPts val="0"/>
              </a:spcAft>
              <a:buClr>
                <a:srgbClr val="8A9BA6"/>
              </a:buClr>
              <a:buSzPts val="1600"/>
              <a:buFont typeface="Arial"/>
              <a:buNone/>
              <a:defRPr b="0" i="0" sz="1600" u="none" cap="none" strike="noStrike">
                <a:solidFill>
                  <a:srgbClr val="8A9BA6"/>
                </a:solidFill>
                <a:latin typeface="Arial"/>
                <a:ea typeface="Arial"/>
                <a:cs typeface="Arial"/>
                <a:sym typeface="Arial"/>
              </a:defRPr>
            </a:lvl6pPr>
            <a:lvl7pPr lvl="6" marR="0" rtl="0" algn="ctr">
              <a:lnSpc>
                <a:spcPct val="100000"/>
              </a:lnSpc>
              <a:spcBef>
                <a:spcPts val="0"/>
              </a:spcBef>
              <a:spcAft>
                <a:spcPts val="0"/>
              </a:spcAft>
              <a:buClr>
                <a:srgbClr val="8A9BA6"/>
              </a:buClr>
              <a:buSzPts val="1600"/>
              <a:buFont typeface="Arial"/>
              <a:buNone/>
              <a:defRPr b="0" i="0" sz="1600" u="none" cap="none" strike="noStrike">
                <a:solidFill>
                  <a:srgbClr val="8A9BA6"/>
                </a:solidFill>
                <a:latin typeface="Arial"/>
                <a:ea typeface="Arial"/>
                <a:cs typeface="Arial"/>
                <a:sym typeface="Arial"/>
              </a:defRPr>
            </a:lvl7pPr>
            <a:lvl8pPr lvl="7" marR="0" rtl="0" algn="ctr">
              <a:lnSpc>
                <a:spcPct val="100000"/>
              </a:lnSpc>
              <a:spcBef>
                <a:spcPts val="0"/>
              </a:spcBef>
              <a:spcAft>
                <a:spcPts val="0"/>
              </a:spcAft>
              <a:buClr>
                <a:srgbClr val="8A9BA6"/>
              </a:buClr>
              <a:buSzPts val="1600"/>
              <a:buFont typeface="Arial"/>
              <a:buNone/>
              <a:defRPr b="0" i="0" sz="1600" u="none" cap="none" strike="noStrike">
                <a:solidFill>
                  <a:srgbClr val="8A9BA6"/>
                </a:solidFill>
                <a:latin typeface="Arial"/>
                <a:ea typeface="Arial"/>
                <a:cs typeface="Arial"/>
                <a:sym typeface="Arial"/>
              </a:defRPr>
            </a:lvl8pPr>
            <a:lvl9pPr lvl="8" marR="0" rtl="0" algn="ctr">
              <a:lnSpc>
                <a:spcPct val="100000"/>
              </a:lnSpc>
              <a:spcBef>
                <a:spcPts val="0"/>
              </a:spcBef>
              <a:spcAft>
                <a:spcPts val="0"/>
              </a:spcAft>
              <a:buClr>
                <a:srgbClr val="8A9BA6"/>
              </a:buClr>
              <a:buSzPts val="1600"/>
              <a:buFont typeface="Arial"/>
              <a:buNone/>
              <a:defRPr b="0" i="0" sz="1600" u="none" cap="none" strike="noStrike">
                <a:solidFill>
                  <a:srgbClr val="8A9BA6"/>
                </a:solidFill>
                <a:latin typeface="Arial"/>
                <a:ea typeface="Arial"/>
                <a:cs typeface="Arial"/>
                <a:sym typeface="Arial"/>
              </a:defRPr>
            </a:lvl9pPr>
          </a:lstStyle>
          <a:p/>
        </p:txBody>
      </p:sp>
      <p:sp>
        <p:nvSpPr>
          <p:cNvPr id="52" name="Google Shape;52;p13"/>
          <p:cNvSpPr txBox="1"/>
          <p:nvPr>
            <p:ph idx="1" type="body"/>
          </p:nvPr>
        </p:nvSpPr>
        <p:spPr>
          <a:xfrm>
            <a:off x="1003200" y="1563725"/>
            <a:ext cx="7137600" cy="2760300"/>
          </a:xfrm>
          <a:prstGeom prst="rect">
            <a:avLst/>
          </a:prstGeom>
          <a:noFill/>
          <a:ln>
            <a:noFill/>
          </a:ln>
        </p:spPr>
        <p:txBody>
          <a:bodyPr anchorCtr="0" anchor="t" bIns="0" lIns="0" spcFirstLastPara="1" rIns="0" wrap="square" tIns="0">
            <a:noAutofit/>
          </a:bodyPr>
          <a:lstStyle>
            <a:lvl1pPr indent="-381000" lvl="0" marL="457200" marR="0" rtl="0" algn="l">
              <a:lnSpc>
                <a:spcPct val="100000"/>
              </a:lnSpc>
              <a:spcBef>
                <a:spcPts val="600"/>
              </a:spcBef>
              <a:spcAft>
                <a:spcPts val="0"/>
              </a:spcAft>
              <a:buClr>
                <a:srgbClr val="B0C6D3"/>
              </a:buClr>
              <a:buSzPts val="2400"/>
              <a:buFont typeface="Arial"/>
              <a:buChar char="➢"/>
              <a:defRPr b="0" i="0" sz="2400" u="none" cap="none" strike="noStrike">
                <a:solidFill>
                  <a:srgbClr val="434343"/>
                </a:solidFill>
                <a:latin typeface="Arial"/>
                <a:ea typeface="Arial"/>
                <a:cs typeface="Arial"/>
                <a:sym typeface="Arial"/>
              </a:defRPr>
            </a:lvl1pPr>
            <a:lvl2pPr indent="-381000" lvl="1" marL="914400" marR="0" rtl="0" algn="l">
              <a:lnSpc>
                <a:spcPct val="100000"/>
              </a:lnSpc>
              <a:spcBef>
                <a:spcPts val="0"/>
              </a:spcBef>
              <a:spcAft>
                <a:spcPts val="0"/>
              </a:spcAft>
              <a:buClr>
                <a:srgbClr val="B0C6D3"/>
              </a:buClr>
              <a:buSzPts val="2400"/>
              <a:buFont typeface="Arial"/>
              <a:buChar char="￫"/>
              <a:defRPr b="0" i="0" sz="2400" u="none" cap="none" strike="noStrike">
                <a:solidFill>
                  <a:srgbClr val="434343"/>
                </a:solidFill>
                <a:latin typeface="Arial"/>
                <a:ea typeface="Arial"/>
                <a:cs typeface="Arial"/>
                <a:sym typeface="Arial"/>
              </a:defRPr>
            </a:lvl2pPr>
            <a:lvl3pPr indent="-381000" lvl="2" marL="1371600" marR="0" rtl="0" algn="l">
              <a:lnSpc>
                <a:spcPct val="100000"/>
              </a:lnSpc>
              <a:spcBef>
                <a:spcPts val="0"/>
              </a:spcBef>
              <a:spcAft>
                <a:spcPts val="0"/>
              </a:spcAft>
              <a:buClr>
                <a:srgbClr val="B0C6D3"/>
              </a:buClr>
              <a:buSzPts val="2400"/>
              <a:buFont typeface="Arial"/>
              <a:buChar char="￫"/>
              <a:defRPr b="0" i="0" sz="2400" u="none" cap="none" strike="noStrike">
                <a:solidFill>
                  <a:srgbClr val="434343"/>
                </a:solidFill>
                <a:latin typeface="Arial"/>
                <a:ea typeface="Arial"/>
                <a:cs typeface="Arial"/>
                <a:sym typeface="Arial"/>
              </a:defRPr>
            </a:lvl3pPr>
            <a:lvl4pPr indent="-381000" lvl="3" marL="1828800" marR="0" rtl="0" algn="l">
              <a:lnSpc>
                <a:spcPct val="100000"/>
              </a:lnSpc>
              <a:spcBef>
                <a:spcPts val="0"/>
              </a:spcBef>
              <a:spcAft>
                <a:spcPts val="0"/>
              </a:spcAft>
              <a:buClr>
                <a:srgbClr val="B0C6D3"/>
              </a:buClr>
              <a:buSzPts val="2400"/>
              <a:buFont typeface="Arial"/>
              <a:buChar char="￫"/>
              <a:defRPr b="0" i="0" sz="2400" u="none" cap="none" strike="noStrike">
                <a:solidFill>
                  <a:srgbClr val="434343"/>
                </a:solidFill>
                <a:latin typeface="Arial"/>
                <a:ea typeface="Arial"/>
                <a:cs typeface="Arial"/>
                <a:sym typeface="Arial"/>
              </a:defRPr>
            </a:lvl4pPr>
            <a:lvl5pPr indent="-381000" lvl="4" marL="2286000" marR="0" rtl="0" algn="l">
              <a:lnSpc>
                <a:spcPct val="100000"/>
              </a:lnSpc>
              <a:spcBef>
                <a:spcPts val="0"/>
              </a:spcBef>
              <a:spcAft>
                <a:spcPts val="0"/>
              </a:spcAft>
              <a:buClr>
                <a:srgbClr val="B0C6D3"/>
              </a:buClr>
              <a:buSzPts val="2400"/>
              <a:buFont typeface="Arial"/>
              <a:buChar char="￫"/>
              <a:defRPr b="0" i="0" sz="2400" u="none" cap="none" strike="noStrike">
                <a:solidFill>
                  <a:srgbClr val="434343"/>
                </a:solidFill>
                <a:latin typeface="Arial"/>
                <a:ea typeface="Arial"/>
                <a:cs typeface="Arial"/>
                <a:sym typeface="Arial"/>
              </a:defRPr>
            </a:lvl5pPr>
            <a:lvl6pPr indent="-381000" lvl="5" marL="2743200" marR="0" rtl="0" algn="l">
              <a:lnSpc>
                <a:spcPct val="100000"/>
              </a:lnSpc>
              <a:spcBef>
                <a:spcPts val="0"/>
              </a:spcBef>
              <a:spcAft>
                <a:spcPts val="0"/>
              </a:spcAft>
              <a:buClr>
                <a:srgbClr val="B0C6D3"/>
              </a:buClr>
              <a:buSzPts val="2400"/>
              <a:buFont typeface="Arial"/>
              <a:buChar char="￫"/>
              <a:defRPr b="0" i="0" sz="2400" u="none" cap="none" strike="noStrike">
                <a:solidFill>
                  <a:srgbClr val="434343"/>
                </a:solidFill>
                <a:latin typeface="Arial"/>
                <a:ea typeface="Arial"/>
                <a:cs typeface="Arial"/>
                <a:sym typeface="Arial"/>
              </a:defRPr>
            </a:lvl6pPr>
            <a:lvl7pPr indent="-381000" lvl="6" marL="3200400" marR="0" rtl="0" algn="l">
              <a:lnSpc>
                <a:spcPct val="100000"/>
              </a:lnSpc>
              <a:spcBef>
                <a:spcPts val="0"/>
              </a:spcBef>
              <a:spcAft>
                <a:spcPts val="0"/>
              </a:spcAft>
              <a:buClr>
                <a:srgbClr val="B0C6D3"/>
              </a:buClr>
              <a:buSzPts val="2400"/>
              <a:buFont typeface="Arial"/>
              <a:buChar char="￫"/>
              <a:defRPr b="0" i="0" sz="2400" u="none" cap="none" strike="noStrike">
                <a:solidFill>
                  <a:srgbClr val="434343"/>
                </a:solidFill>
                <a:latin typeface="Arial"/>
                <a:ea typeface="Arial"/>
                <a:cs typeface="Arial"/>
                <a:sym typeface="Arial"/>
              </a:defRPr>
            </a:lvl7pPr>
            <a:lvl8pPr indent="-381000" lvl="7" marL="3657600" marR="0" rtl="0" algn="l">
              <a:lnSpc>
                <a:spcPct val="100000"/>
              </a:lnSpc>
              <a:spcBef>
                <a:spcPts val="0"/>
              </a:spcBef>
              <a:spcAft>
                <a:spcPts val="0"/>
              </a:spcAft>
              <a:buClr>
                <a:srgbClr val="B0C6D3"/>
              </a:buClr>
              <a:buSzPts val="2400"/>
              <a:buFont typeface="Arial"/>
              <a:buChar char="￫"/>
              <a:defRPr b="0" i="0" sz="2400" u="none" cap="none" strike="noStrike">
                <a:solidFill>
                  <a:srgbClr val="434343"/>
                </a:solidFill>
                <a:latin typeface="Arial"/>
                <a:ea typeface="Arial"/>
                <a:cs typeface="Arial"/>
                <a:sym typeface="Arial"/>
              </a:defRPr>
            </a:lvl8pPr>
            <a:lvl9pPr indent="-381000" lvl="8" marL="4114800" marR="0" rtl="0" algn="l">
              <a:lnSpc>
                <a:spcPct val="100000"/>
              </a:lnSpc>
              <a:spcBef>
                <a:spcPts val="0"/>
              </a:spcBef>
              <a:spcAft>
                <a:spcPts val="0"/>
              </a:spcAft>
              <a:buClr>
                <a:srgbClr val="B0C6D3"/>
              </a:buClr>
              <a:buSzPts val="2400"/>
              <a:buFont typeface="Arial"/>
              <a:buChar char="￫"/>
              <a:defRPr b="0" i="0" sz="2400" u="none" cap="none" strike="noStrike">
                <a:solidFill>
                  <a:srgbClr val="434343"/>
                </a:solidFill>
                <a:latin typeface="Arial"/>
                <a:ea typeface="Arial"/>
                <a:cs typeface="Arial"/>
                <a:sym typeface="Arial"/>
              </a:defRPr>
            </a:lvl9pPr>
          </a:lstStyle>
          <a:p/>
        </p:txBody>
      </p:sp>
      <p:sp>
        <p:nvSpPr>
          <p:cNvPr id="53" name="Google Shape;53;p13"/>
          <p:cNvSpPr txBox="1"/>
          <p:nvPr>
            <p:ph idx="12" type="sldNum"/>
          </p:nvPr>
        </p:nvSpPr>
        <p:spPr>
          <a:xfrm>
            <a:off x="4297650" y="4594775"/>
            <a:ext cx="548700" cy="548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solidFill>
                  <a:srgbClr val="FFFFFF"/>
                </a:solidFill>
              </a:rPr>
              <a:t>AP World History Modern</a:t>
            </a:r>
            <a:endParaRPr>
              <a:solidFill>
                <a:srgbClr val="FFFFFF"/>
              </a:solidFill>
            </a:endParaRPr>
          </a:p>
        </p:txBody>
      </p:sp>
      <p:sp>
        <p:nvSpPr>
          <p:cNvPr id="234" name="Google Shape;234;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FFFFFF"/>
                </a:solidFill>
              </a:rPr>
              <a:t>2023-2024</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93" name="Shape 293"/>
        <p:cNvGrpSpPr/>
        <p:nvPr/>
      </p:nvGrpSpPr>
      <p:grpSpPr>
        <a:xfrm>
          <a:off x="0" y="0"/>
          <a:ext cx="0" cy="0"/>
          <a:chOff x="0" y="0"/>
          <a:chExt cx="0" cy="0"/>
        </a:xfrm>
      </p:grpSpPr>
      <p:sp>
        <p:nvSpPr>
          <p:cNvPr id="294" name="Google Shape;294;p37"/>
          <p:cNvSpPr txBox="1"/>
          <p:nvPr>
            <p:ph type="ctrTitle"/>
          </p:nvPr>
        </p:nvSpPr>
        <p:spPr>
          <a:xfrm>
            <a:off x="311708" y="1157900"/>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4800">
                <a:solidFill>
                  <a:schemeClr val="lt2"/>
                </a:solidFill>
                <a:latin typeface="Roboto"/>
                <a:ea typeface="Roboto"/>
                <a:cs typeface="Roboto"/>
                <a:sym typeface="Roboto"/>
              </a:rPr>
              <a:t>Wednesd</a:t>
            </a:r>
            <a:r>
              <a:rPr b="1" lang="en" sz="4800">
                <a:solidFill>
                  <a:schemeClr val="lt2"/>
                </a:solidFill>
                <a:latin typeface="Roboto"/>
                <a:ea typeface="Roboto"/>
                <a:cs typeface="Roboto"/>
                <a:sym typeface="Roboto"/>
              </a:rPr>
              <a:t>ay,</a:t>
            </a:r>
            <a:endParaRPr b="1" sz="4800">
              <a:solidFill>
                <a:schemeClr val="lt2"/>
              </a:solidFill>
              <a:latin typeface="Roboto"/>
              <a:ea typeface="Roboto"/>
              <a:cs typeface="Roboto"/>
              <a:sym typeface="Roboto"/>
            </a:endParaRPr>
          </a:p>
          <a:p>
            <a:pPr indent="0" lvl="0" marL="0" rtl="0" algn="ctr">
              <a:lnSpc>
                <a:spcPct val="100000"/>
              </a:lnSpc>
              <a:spcBef>
                <a:spcPts val="0"/>
              </a:spcBef>
              <a:spcAft>
                <a:spcPts val="0"/>
              </a:spcAft>
              <a:buSzPts val="5200"/>
              <a:buNone/>
            </a:pPr>
            <a:r>
              <a:rPr b="1" lang="en" sz="4800">
                <a:solidFill>
                  <a:schemeClr val="lt2"/>
                </a:solidFill>
                <a:latin typeface="Roboto"/>
                <a:ea typeface="Roboto"/>
                <a:cs typeface="Roboto"/>
                <a:sym typeface="Roboto"/>
              </a:rPr>
              <a:t>May 15, 2024</a:t>
            </a:r>
            <a:endParaRPr b="1" sz="4800">
              <a:solidFill>
                <a:schemeClr val="lt2"/>
              </a:solidFill>
              <a:latin typeface="Roboto"/>
              <a:ea typeface="Roboto"/>
              <a:cs typeface="Roboto"/>
              <a:sym typeface="Roboto"/>
            </a:endParaRPr>
          </a:p>
          <a:p>
            <a:pPr indent="0" lvl="0" marL="0" rtl="0" algn="ctr">
              <a:lnSpc>
                <a:spcPct val="100000"/>
              </a:lnSpc>
              <a:spcBef>
                <a:spcPts val="0"/>
              </a:spcBef>
              <a:spcAft>
                <a:spcPts val="0"/>
              </a:spcAft>
              <a:buSzPts val="5200"/>
              <a:buNone/>
            </a:pPr>
            <a:r>
              <a:rPr b="1" lang="en" sz="4800">
                <a:solidFill>
                  <a:schemeClr val="lt2"/>
                </a:solidFill>
                <a:latin typeface="Roboto"/>
                <a:ea typeface="Roboto"/>
                <a:cs typeface="Roboto"/>
                <a:sym typeface="Roboto"/>
              </a:rPr>
              <a:t>8:00-12:00</a:t>
            </a:r>
            <a:endParaRPr b="1" sz="4800">
              <a:solidFill>
                <a:schemeClr val="lt2"/>
              </a:solidFill>
              <a:latin typeface="Roboto"/>
              <a:ea typeface="Roboto"/>
              <a:cs typeface="Roboto"/>
              <a:sym typeface="Roboto"/>
            </a:endParaRPr>
          </a:p>
        </p:txBody>
      </p:sp>
      <p:sp>
        <p:nvSpPr>
          <p:cNvPr id="295" name="Google Shape;295;p37"/>
          <p:cNvSpPr txBox="1"/>
          <p:nvPr>
            <p:ph idx="1" type="subTitle"/>
          </p:nvPr>
        </p:nvSpPr>
        <p:spPr>
          <a:xfrm>
            <a:off x="311700" y="321050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chemeClr val="accent6"/>
                </a:solidFill>
              </a:rPr>
              <a:t>AP Exam Date</a:t>
            </a:r>
            <a:endParaRPr>
              <a:solidFill>
                <a:schemeClr val="accent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8"/>
          <p:cNvSpPr txBox="1"/>
          <p:nvPr>
            <p:ph type="title"/>
          </p:nvPr>
        </p:nvSpPr>
        <p:spPr>
          <a:xfrm>
            <a:off x="1003200" y="617375"/>
            <a:ext cx="7137600" cy="548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600"/>
              <a:buNone/>
            </a:pPr>
            <a:r>
              <a:rPr lang="en"/>
              <a:t>AP CLASSROOM- College Board</a:t>
            </a:r>
            <a:endParaRPr/>
          </a:p>
        </p:txBody>
      </p:sp>
      <p:sp>
        <p:nvSpPr>
          <p:cNvPr id="301" name="Google Shape;301;p38"/>
          <p:cNvSpPr txBox="1"/>
          <p:nvPr>
            <p:ph idx="1" type="body"/>
          </p:nvPr>
        </p:nvSpPr>
        <p:spPr>
          <a:xfrm>
            <a:off x="847075" y="1330425"/>
            <a:ext cx="4045800" cy="3122100"/>
          </a:xfrm>
          <a:prstGeom prst="rect">
            <a:avLst/>
          </a:prstGeom>
          <a:noFill/>
          <a:ln>
            <a:noFill/>
          </a:ln>
        </p:spPr>
        <p:txBody>
          <a:bodyPr anchorCtr="0" anchor="t" bIns="0" lIns="0" spcFirstLastPara="1" rIns="0" wrap="square" tIns="0">
            <a:noAutofit/>
          </a:bodyPr>
          <a:lstStyle/>
          <a:p>
            <a:pPr indent="-342900" lvl="0" marL="457200" rtl="0" algn="l">
              <a:lnSpc>
                <a:spcPct val="100000"/>
              </a:lnSpc>
              <a:spcBef>
                <a:spcPts val="600"/>
              </a:spcBef>
              <a:spcAft>
                <a:spcPts val="0"/>
              </a:spcAft>
              <a:buSzPts val="1800"/>
              <a:buAutoNum type="arabicPeriod"/>
            </a:pPr>
            <a:r>
              <a:rPr lang="en" sz="1800"/>
              <a:t>Go to Collegeboard.org/joinapclass </a:t>
            </a:r>
            <a:endParaRPr sz="1800"/>
          </a:p>
          <a:p>
            <a:pPr indent="-342900" lvl="0" marL="457200" rtl="0" algn="l">
              <a:lnSpc>
                <a:spcPct val="100000"/>
              </a:lnSpc>
              <a:spcBef>
                <a:spcPts val="0"/>
              </a:spcBef>
              <a:spcAft>
                <a:spcPts val="0"/>
              </a:spcAft>
              <a:buSzPts val="1800"/>
              <a:buAutoNum type="arabicPeriod"/>
            </a:pPr>
            <a:r>
              <a:rPr lang="en" sz="1800"/>
              <a:t>Use code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AutoNum type="arabicPeriod"/>
            </a:pPr>
            <a:r>
              <a:rPr lang="en" sz="1800"/>
              <a:t>Wait until the teacher or DAP office tells you to do more.</a:t>
            </a:r>
            <a:endParaRPr sz="1800"/>
          </a:p>
          <a:p>
            <a:pPr indent="0" lvl="0" marL="0" rtl="0" algn="l">
              <a:lnSpc>
                <a:spcPct val="100000"/>
              </a:lnSpc>
              <a:spcBef>
                <a:spcPts val="600"/>
              </a:spcBef>
              <a:spcAft>
                <a:spcPts val="0"/>
              </a:spcAft>
              <a:buSzPts val="2000"/>
              <a:buNone/>
            </a:pPr>
            <a:r>
              <a:rPr lang="en" sz="1800">
                <a:solidFill>
                  <a:schemeClr val="dk1"/>
                </a:solidFill>
              </a:rPr>
              <a:t>At the end of each “Unit” we will take time to do the progress checks provided by College Board.  This helps us know how you are doing at reaching your AP goals. </a:t>
            </a:r>
            <a:endParaRPr sz="1800">
              <a:solidFill>
                <a:schemeClr val="dk1"/>
              </a:solidFill>
            </a:endParaRPr>
          </a:p>
        </p:txBody>
      </p:sp>
      <p:pic>
        <p:nvPicPr>
          <p:cNvPr id="302" name="Google Shape;302;p38"/>
          <p:cNvPicPr preferRelativeResize="0"/>
          <p:nvPr/>
        </p:nvPicPr>
        <p:blipFill rotWithShape="1">
          <a:blip r:embed="rId3">
            <a:alphaModFix/>
          </a:blip>
          <a:srcRect b="0" l="0" r="0" t="0"/>
          <a:stretch/>
        </p:blipFill>
        <p:spPr>
          <a:xfrm>
            <a:off x="4982725" y="1330425"/>
            <a:ext cx="4200550" cy="2352300"/>
          </a:xfrm>
          <a:prstGeom prst="rect">
            <a:avLst/>
          </a:prstGeom>
          <a:noFill/>
          <a:ln>
            <a:noFill/>
          </a:ln>
        </p:spPr>
      </p:pic>
      <p:pic>
        <p:nvPicPr>
          <p:cNvPr id="303" name="Google Shape;303;p38"/>
          <p:cNvPicPr preferRelativeResize="0"/>
          <p:nvPr/>
        </p:nvPicPr>
        <p:blipFill rotWithShape="1">
          <a:blip r:embed="rId4">
            <a:alphaModFix/>
          </a:blip>
          <a:srcRect b="0" l="0" r="0" t="0"/>
          <a:stretch/>
        </p:blipFill>
        <p:spPr>
          <a:xfrm>
            <a:off x="6714838" y="2626000"/>
            <a:ext cx="2162175" cy="2114550"/>
          </a:xfrm>
          <a:prstGeom prst="rect">
            <a:avLst/>
          </a:prstGeom>
          <a:noFill/>
          <a:ln>
            <a:noFill/>
          </a:ln>
        </p:spPr>
      </p:pic>
      <p:sp>
        <p:nvSpPr>
          <p:cNvPr id="304" name="Google Shape;304;p38"/>
          <p:cNvSpPr txBox="1"/>
          <p:nvPr/>
        </p:nvSpPr>
        <p:spPr>
          <a:xfrm>
            <a:off x="2416825" y="1596975"/>
            <a:ext cx="2255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Comic Sans MS"/>
                <a:ea typeface="Comic Sans MS"/>
                <a:cs typeface="Comic Sans MS"/>
                <a:sym typeface="Comic Sans MS"/>
              </a:rPr>
              <a:t>Find on Teams</a:t>
            </a:r>
            <a:r>
              <a:rPr lang="en" sz="2400">
                <a:solidFill>
                  <a:schemeClr val="dk1"/>
                </a:solidFill>
                <a:highlight>
                  <a:srgbClr val="FFFFFF"/>
                </a:highlight>
                <a:latin typeface="Comic Sans MS"/>
                <a:ea typeface="Comic Sans MS"/>
                <a:cs typeface="Comic Sans MS"/>
                <a:sym typeface="Comic Sans MS"/>
              </a:rPr>
              <a:t> </a:t>
            </a:r>
            <a:endParaRPr b="1" sz="2400">
              <a:solidFill>
                <a:schemeClr val="accent1"/>
              </a:solidFill>
              <a:highlight>
                <a:srgbClr val="FFFFFF"/>
              </a:highlight>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9"/>
          <p:cNvSpPr/>
          <p:nvPr/>
        </p:nvSpPr>
        <p:spPr>
          <a:xfrm>
            <a:off x="-96950" y="0"/>
            <a:ext cx="9262500" cy="11652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2400">
                <a:solidFill>
                  <a:schemeClr val="lt2"/>
                </a:solidFill>
                <a:latin typeface="Roboto"/>
                <a:ea typeface="Roboto"/>
                <a:cs typeface="Roboto"/>
                <a:sym typeface="Roboto"/>
              </a:rPr>
              <a:t>Section 1A: Multiple Choice</a:t>
            </a:r>
            <a:endParaRPr sz="2400">
              <a:solidFill>
                <a:schemeClr val="lt2"/>
              </a:solidFill>
            </a:endParaRPr>
          </a:p>
        </p:txBody>
      </p:sp>
      <p:sp>
        <p:nvSpPr>
          <p:cNvPr id="241" name="Google Shape;241;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2400">
                <a:solidFill>
                  <a:srgbClr val="505050"/>
                </a:solidFill>
                <a:latin typeface="Roboto"/>
                <a:ea typeface="Roboto"/>
                <a:cs typeface="Roboto"/>
                <a:sym typeface="Roboto"/>
              </a:rPr>
              <a:t>55 Questions | 55 Minutes | 40% of Exam Score</a:t>
            </a:r>
            <a:endParaRPr sz="2400">
              <a:solidFill>
                <a:srgbClr val="505050"/>
              </a:solidFill>
              <a:latin typeface="Roboto"/>
              <a:ea typeface="Roboto"/>
              <a:cs typeface="Roboto"/>
              <a:sym typeface="Roboto"/>
            </a:endParaRPr>
          </a:p>
          <a:p>
            <a:pPr indent="-381000" lvl="0" marL="457200" rtl="0" algn="l">
              <a:lnSpc>
                <a:spcPct val="115000"/>
              </a:lnSpc>
              <a:spcBef>
                <a:spcPts val="0"/>
              </a:spcBef>
              <a:spcAft>
                <a:spcPts val="0"/>
              </a:spcAft>
              <a:buClr>
                <a:srgbClr val="505050"/>
              </a:buClr>
              <a:buSzPts val="2400"/>
              <a:buFont typeface="Roboto"/>
              <a:buChar char="●"/>
            </a:pPr>
            <a:r>
              <a:rPr lang="en" sz="2400">
                <a:solidFill>
                  <a:srgbClr val="505050"/>
                </a:solidFill>
                <a:latin typeface="Roboto"/>
                <a:ea typeface="Roboto"/>
                <a:cs typeface="Roboto"/>
                <a:sym typeface="Roboto"/>
              </a:rPr>
              <a:t>Questions usually appear in sets of 3–4 questions.</a:t>
            </a:r>
            <a:endParaRPr sz="2400">
              <a:solidFill>
                <a:srgbClr val="505050"/>
              </a:solidFill>
              <a:latin typeface="Roboto"/>
              <a:ea typeface="Roboto"/>
              <a:cs typeface="Roboto"/>
              <a:sym typeface="Roboto"/>
            </a:endParaRPr>
          </a:p>
          <a:p>
            <a:pPr indent="-381000" lvl="0" marL="457200" rtl="0" algn="l">
              <a:lnSpc>
                <a:spcPct val="115000"/>
              </a:lnSpc>
              <a:spcBef>
                <a:spcPts val="0"/>
              </a:spcBef>
              <a:spcAft>
                <a:spcPts val="0"/>
              </a:spcAft>
              <a:buClr>
                <a:srgbClr val="505050"/>
              </a:buClr>
              <a:buSzPts val="2400"/>
              <a:buFont typeface="Roboto"/>
              <a:buChar char="●"/>
            </a:pPr>
            <a:r>
              <a:rPr lang="en" sz="2400">
                <a:solidFill>
                  <a:srgbClr val="505050"/>
                </a:solidFill>
                <a:latin typeface="Roboto"/>
                <a:ea typeface="Roboto"/>
                <a:cs typeface="Roboto"/>
                <a:sym typeface="Roboto"/>
              </a:rPr>
              <a:t>Students analyze historical texts, interpretations, and evidence.</a:t>
            </a:r>
            <a:endParaRPr sz="2400">
              <a:solidFill>
                <a:srgbClr val="505050"/>
              </a:solidFill>
              <a:latin typeface="Roboto"/>
              <a:ea typeface="Roboto"/>
              <a:cs typeface="Roboto"/>
              <a:sym typeface="Roboto"/>
            </a:endParaRPr>
          </a:p>
          <a:p>
            <a:pPr indent="-381000" lvl="0" marL="457200" rtl="0" algn="l">
              <a:lnSpc>
                <a:spcPct val="115000"/>
              </a:lnSpc>
              <a:spcBef>
                <a:spcPts val="0"/>
              </a:spcBef>
              <a:spcAft>
                <a:spcPts val="0"/>
              </a:spcAft>
              <a:buClr>
                <a:srgbClr val="505050"/>
              </a:buClr>
              <a:buSzPts val="2400"/>
              <a:buFont typeface="Roboto"/>
              <a:buChar char="●"/>
            </a:pPr>
            <a:r>
              <a:rPr lang="en" sz="2400">
                <a:solidFill>
                  <a:srgbClr val="505050"/>
                </a:solidFill>
                <a:latin typeface="Roboto"/>
                <a:ea typeface="Roboto"/>
                <a:cs typeface="Roboto"/>
                <a:sym typeface="Roboto"/>
              </a:rPr>
              <a:t>Primary and secondary sources, images, graphs, and maps are included.</a:t>
            </a:r>
            <a:endParaRPr sz="2400">
              <a:solidFill>
                <a:srgbClr val="505050"/>
              </a:solidFill>
              <a:latin typeface="Roboto"/>
              <a:ea typeface="Roboto"/>
              <a:cs typeface="Roboto"/>
              <a:sym typeface="Roboto"/>
            </a:endParaRPr>
          </a:p>
          <a:p>
            <a:pPr indent="0" lvl="0" marL="0" rtl="0" algn="l">
              <a:lnSpc>
                <a:spcPct val="115000"/>
              </a:lnSpc>
              <a:spcBef>
                <a:spcPts val="1800"/>
              </a:spcBef>
              <a:spcAft>
                <a:spcPts val="160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p:nvPr/>
        </p:nvSpPr>
        <p:spPr>
          <a:xfrm>
            <a:off x="0" y="0"/>
            <a:ext cx="9165600" cy="11652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400">
                <a:solidFill>
                  <a:schemeClr val="lt2"/>
                </a:solidFill>
                <a:latin typeface="Roboto"/>
                <a:ea typeface="Roboto"/>
                <a:cs typeface="Roboto"/>
                <a:sym typeface="Roboto"/>
              </a:rPr>
              <a:t>Section 1B: Short Answer</a:t>
            </a:r>
            <a:endParaRPr sz="2400">
              <a:solidFill>
                <a:schemeClr val="lt2"/>
              </a:solidFill>
            </a:endParaRPr>
          </a:p>
        </p:txBody>
      </p:sp>
      <p:sp>
        <p:nvSpPr>
          <p:cNvPr id="248" name="Google Shape;248;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400">
                <a:solidFill>
                  <a:srgbClr val="505050"/>
                </a:solidFill>
                <a:latin typeface="Roboto"/>
                <a:ea typeface="Roboto"/>
                <a:cs typeface="Roboto"/>
                <a:sym typeface="Roboto"/>
              </a:rPr>
              <a:t>3 Questions | 40 Minutes | 20% of Exam Score</a:t>
            </a:r>
            <a:endParaRPr sz="1400">
              <a:solidFill>
                <a:srgbClr val="505050"/>
              </a:solidFill>
              <a:latin typeface="Roboto"/>
              <a:ea typeface="Roboto"/>
              <a:cs typeface="Roboto"/>
              <a:sym typeface="Roboto"/>
            </a:endParaRPr>
          </a:p>
          <a:p>
            <a:pPr indent="-317500" lvl="0" marL="457200" rtl="0" algn="l">
              <a:lnSpc>
                <a:spcPct val="115000"/>
              </a:lnSpc>
              <a:spcBef>
                <a:spcPts val="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Students analyze historians’ interpretations, historical sources, and propositions about history.</a:t>
            </a:r>
            <a:endParaRPr sz="1400">
              <a:solidFill>
                <a:srgbClr val="505050"/>
              </a:solidFill>
              <a:latin typeface="Roboto"/>
              <a:ea typeface="Roboto"/>
              <a:cs typeface="Roboto"/>
              <a:sym typeface="Roboto"/>
            </a:endParaRPr>
          </a:p>
          <a:p>
            <a:pPr indent="-317500" lvl="0" marL="457200" rtl="0" algn="l">
              <a:lnSpc>
                <a:spcPct val="115000"/>
              </a:lnSpc>
              <a:spcBef>
                <a:spcPts val="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Questions provide opportunities for students to demonstrate what they know best.</a:t>
            </a:r>
            <a:endParaRPr sz="1400">
              <a:solidFill>
                <a:srgbClr val="505050"/>
              </a:solidFill>
              <a:latin typeface="Roboto"/>
              <a:ea typeface="Roboto"/>
              <a:cs typeface="Roboto"/>
              <a:sym typeface="Roboto"/>
            </a:endParaRPr>
          </a:p>
          <a:p>
            <a:pPr indent="-317500" lvl="0" marL="457200" rtl="0" algn="l">
              <a:lnSpc>
                <a:spcPct val="115000"/>
              </a:lnSpc>
              <a:spcBef>
                <a:spcPts val="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Some questions include texts, images, graphs, or maps.</a:t>
            </a:r>
            <a:endParaRPr sz="1400">
              <a:solidFill>
                <a:srgbClr val="505050"/>
              </a:solidFill>
              <a:latin typeface="Roboto"/>
              <a:ea typeface="Roboto"/>
              <a:cs typeface="Roboto"/>
              <a:sym typeface="Roboto"/>
            </a:endParaRPr>
          </a:p>
          <a:p>
            <a:pPr indent="-317500" lvl="0" marL="457200" rtl="0" algn="l">
              <a:lnSpc>
                <a:spcPct val="115000"/>
              </a:lnSpc>
              <a:spcBef>
                <a:spcPts val="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Students choose between 2 options for the final required short-answer question, each one focusing on a different time period:</a:t>
            </a:r>
            <a:endParaRPr sz="1400">
              <a:solidFill>
                <a:srgbClr val="505050"/>
              </a:solidFill>
              <a:latin typeface="Roboto"/>
              <a:ea typeface="Roboto"/>
              <a:cs typeface="Roboto"/>
              <a:sym typeface="Roboto"/>
            </a:endParaRPr>
          </a:p>
          <a:p>
            <a:pPr indent="-317500" lvl="1" marL="914400" rtl="0" algn="l">
              <a:lnSpc>
                <a:spcPct val="115000"/>
              </a:lnSpc>
              <a:spcBef>
                <a:spcPts val="0"/>
              </a:spcBef>
              <a:spcAft>
                <a:spcPts val="0"/>
              </a:spcAft>
              <a:buClr>
                <a:srgbClr val="505050"/>
              </a:buClr>
              <a:buSzPts val="1400"/>
              <a:buFont typeface="Roboto"/>
              <a:buChar char="●"/>
            </a:pPr>
            <a:r>
              <a:rPr lang="en">
                <a:solidFill>
                  <a:srgbClr val="505050"/>
                </a:solidFill>
                <a:latin typeface="Roboto"/>
                <a:ea typeface="Roboto"/>
                <a:cs typeface="Roboto"/>
                <a:sym typeface="Roboto"/>
              </a:rPr>
              <a:t>Question 1 is required, includes 1 secondary source, and focuses on historical developments or processes between the years 1200 and 2001.</a:t>
            </a:r>
            <a:endParaRPr>
              <a:solidFill>
                <a:srgbClr val="505050"/>
              </a:solidFill>
              <a:latin typeface="Roboto"/>
              <a:ea typeface="Roboto"/>
              <a:cs typeface="Roboto"/>
              <a:sym typeface="Roboto"/>
            </a:endParaRPr>
          </a:p>
          <a:p>
            <a:pPr indent="-317500" lvl="1" marL="914400" rtl="0" algn="l">
              <a:lnSpc>
                <a:spcPct val="115000"/>
              </a:lnSpc>
              <a:spcBef>
                <a:spcPts val="0"/>
              </a:spcBef>
              <a:spcAft>
                <a:spcPts val="0"/>
              </a:spcAft>
              <a:buClr>
                <a:srgbClr val="505050"/>
              </a:buClr>
              <a:buSzPts val="1400"/>
              <a:buFont typeface="Roboto"/>
              <a:buChar char="●"/>
            </a:pPr>
            <a:r>
              <a:rPr lang="en">
                <a:solidFill>
                  <a:srgbClr val="505050"/>
                </a:solidFill>
                <a:latin typeface="Roboto"/>
                <a:ea typeface="Roboto"/>
                <a:cs typeface="Roboto"/>
                <a:sym typeface="Roboto"/>
              </a:rPr>
              <a:t>Question 2 is required, includes 1 primary source, and focuses on historical developments or processes between the years 1200 and 2001.</a:t>
            </a:r>
            <a:endParaRPr>
              <a:solidFill>
                <a:srgbClr val="505050"/>
              </a:solidFill>
              <a:latin typeface="Roboto"/>
              <a:ea typeface="Roboto"/>
              <a:cs typeface="Roboto"/>
              <a:sym typeface="Roboto"/>
            </a:endParaRPr>
          </a:p>
          <a:p>
            <a:pPr indent="-317500" lvl="1" marL="914400" rtl="0" algn="l">
              <a:lnSpc>
                <a:spcPct val="115000"/>
              </a:lnSpc>
              <a:spcBef>
                <a:spcPts val="0"/>
              </a:spcBef>
              <a:spcAft>
                <a:spcPts val="0"/>
              </a:spcAft>
              <a:buClr>
                <a:srgbClr val="505050"/>
              </a:buClr>
              <a:buSzPts val="1400"/>
              <a:buFont typeface="Roboto"/>
              <a:buChar char="●"/>
            </a:pPr>
            <a:r>
              <a:rPr lang="en">
                <a:solidFill>
                  <a:srgbClr val="505050"/>
                </a:solidFill>
                <a:latin typeface="Roboto"/>
                <a:ea typeface="Roboto"/>
                <a:cs typeface="Roboto"/>
                <a:sym typeface="Roboto"/>
              </a:rPr>
              <a:t>Students choose between Question 3 (which focuses on historical developments or between the years 1200 and 1750) and Question 4 (which focuses on historical developments or processes between the years 1750 and 2001) for the last question. No sources are included for either Question 3 or Question 4.</a:t>
            </a:r>
            <a:endParaRPr>
              <a:solidFill>
                <a:srgbClr val="505050"/>
              </a:solidFill>
              <a:latin typeface="Roboto"/>
              <a:ea typeface="Roboto"/>
              <a:cs typeface="Roboto"/>
              <a:sym typeface="Roboto"/>
            </a:endParaRPr>
          </a:p>
          <a:p>
            <a:pPr indent="0" lvl="0" marL="0" rtl="0" algn="l">
              <a:lnSpc>
                <a:spcPct val="115000"/>
              </a:lnSpc>
              <a:spcBef>
                <a:spcPts val="1800"/>
              </a:spcBef>
              <a:spcAft>
                <a:spcPts val="160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1"/>
          <p:cNvSpPr/>
          <p:nvPr/>
        </p:nvSpPr>
        <p:spPr>
          <a:xfrm>
            <a:off x="0" y="0"/>
            <a:ext cx="9165600" cy="11652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400">
                <a:solidFill>
                  <a:schemeClr val="lt2"/>
                </a:solidFill>
                <a:latin typeface="Roboto"/>
                <a:ea typeface="Roboto"/>
                <a:cs typeface="Roboto"/>
                <a:sym typeface="Roboto"/>
              </a:rPr>
              <a:t>Section 2A: Document-Based Question</a:t>
            </a:r>
            <a:endParaRPr sz="2400">
              <a:solidFill>
                <a:schemeClr val="lt2"/>
              </a:solidFill>
            </a:endParaRPr>
          </a:p>
        </p:txBody>
      </p:sp>
      <p:sp>
        <p:nvSpPr>
          <p:cNvPr id="255" name="Google Shape;255;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rgbClr val="505050"/>
                </a:solidFill>
                <a:latin typeface="Roboto"/>
                <a:ea typeface="Roboto"/>
                <a:cs typeface="Roboto"/>
                <a:sym typeface="Roboto"/>
              </a:rPr>
              <a:t>1 Question | 1 Hour (includes 15-minute reading period) | 25% of Exam Score</a:t>
            </a:r>
            <a:endParaRPr>
              <a:solidFill>
                <a:srgbClr val="505050"/>
              </a:solidFill>
              <a:latin typeface="Roboto"/>
              <a:ea typeface="Roboto"/>
              <a:cs typeface="Roboto"/>
              <a:sym typeface="Roboto"/>
            </a:endParaRPr>
          </a:p>
          <a:p>
            <a:pPr indent="-342900" lvl="0" marL="457200" rtl="0" algn="l">
              <a:lnSpc>
                <a:spcPct val="115000"/>
              </a:lnSpc>
              <a:spcBef>
                <a:spcPts val="0"/>
              </a:spcBef>
              <a:spcAft>
                <a:spcPts val="0"/>
              </a:spcAft>
              <a:buClr>
                <a:srgbClr val="505050"/>
              </a:buClr>
              <a:buSzPts val="1800"/>
              <a:buFont typeface="Roboto"/>
              <a:buChar char="●"/>
            </a:pPr>
            <a:r>
              <a:rPr lang="en">
                <a:solidFill>
                  <a:srgbClr val="505050"/>
                </a:solidFill>
                <a:latin typeface="Roboto"/>
                <a:ea typeface="Roboto"/>
                <a:cs typeface="Roboto"/>
                <a:sym typeface="Roboto"/>
              </a:rPr>
              <a:t>Students are presented with 7 documents offering various perspectives on a historical development or process.</a:t>
            </a:r>
            <a:endParaRPr>
              <a:solidFill>
                <a:srgbClr val="505050"/>
              </a:solidFill>
              <a:latin typeface="Roboto"/>
              <a:ea typeface="Roboto"/>
              <a:cs typeface="Roboto"/>
              <a:sym typeface="Roboto"/>
            </a:endParaRPr>
          </a:p>
          <a:p>
            <a:pPr indent="-342900" lvl="0" marL="457200" rtl="0" algn="l">
              <a:lnSpc>
                <a:spcPct val="115000"/>
              </a:lnSpc>
              <a:spcBef>
                <a:spcPts val="0"/>
              </a:spcBef>
              <a:spcAft>
                <a:spcPts val="0"/>
              </a:spcAft>
              <a:buClr>
                <a:srgbClr val="505050"/>
              </a:buClr>
              <a:buSzPts val="1800"/>
              <a:buFont typeface="Roboto"/>
              <a:buChar char="●"/>
            </a:pPr>
            <a:r>
              <a:rPr lang="en">
                <a:solidFill>
                  <a:srgbClr val="505050"/>
                </a:solidFill>
                <a:latin typeface="Roboto"/>
                <a:ea typeface="Roboto"/>
                <a:cs typeface="Roboto"/>
                <a:sym typeface="Roboto"/>
              </a:rPr>
              <a:t>Students assess these written, quantitative, or visual materials as historical evidence.</a:t>
            </a:r>
            <a:endParaRPr>
              <a:solidFill>
                <a:srgbClr val="505050"/>
              </a:solidFill>
              <a:latin typeface="Roboto"/>
              <a:ea typeface="Roboto"/>
              <a:cs typeface="Roboto"/>
              <a:sym typeface="Roboto"/>
            </a:endParaRPr>
          </a:p>
          <a:p>
            <a:pPr indent="-342900" lvl="0" marL="457200" rtl="0" algn="l">
              <a:lnSpc>
                <a:spcPct val="115000"/>
              </a:lnSpc>
              <a:spcBef>
                <a:spcPts val="0"/>
              </a:spcBef>
              <a:spcAft>
                <a:spcPts val="0"/>
              </a:spcAft>
              <a:buClr>
                <a:srgbClr val="505050"/>
              </a:buClr>
              <a:buSzPts val="1800"/>
              <a:buFont typeface="Roboto"/>
              <a:buChar char="●"/>
            </a:pPr>
            <a:r>
              <a:rPr lang="en">
                <a:solidFill>
                  <a:srgbClr val="505050"/>
                </a:solidFill>
                <a:latin typeface="Roboto"/>
                <a:ea typeface="Roboto"/>
                <a:cs typeface="Roboto"/>
                <a:sym typeface="Roboto"/>
              </a:rPr>
              <a:t>Students develop an argument supported by an analysis of historical evidence.</a:t>
            </a:r>
            <a:endParaRPr>
              <a:solidFill>
                <a:srgbClr val="505050"/>
              </a:solidFill>
              <a:latin typeface="Roboto"/>
              <a:ea typeface="Roboto"/>
              <a:cs typeface="Roboto"/>
              <a:sym typeface="Roboto"/>
            </a:endParaRPr>
          </a:p>
          <a:p>
            <a:pPr indent="-342900" lvl="0" marL="457200" rtl="0" algn="l">
              <a:lnSpc>
                <a:spcPct val="115000"/>
              </a:lnSpc>
              <a:spcBef>
                <a:spcPts val="0"/>
              </a:spcBef>
              <a:spcAft>
                <a:spcPts val="0"/>
              </a:spcAft>
              <a:buClr>
                <a:srgbClr val="505050"/>
              </a:buClr>
              <a:buSzPts val="1800"/>
              <a:buFont typeface="Roboto"/>
              <a:buChar char="●"/>
            </a:pPr>
            <a:r>
              <a:rPr lang="en">
                <a:solidFill>
                  <a:srgbClr val="505050"/>
                </a:solidFill>
                <a:latin typeface="Roboto"/>
                <a:ea typeface="Roboto"/>
                <a:cs typeface="Roboto"/>
                <a:sym typeface="Roboto"/>
              </a:rPr>
              <a:t>The document-based question focuses on topics from 1450–2001.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p:nvPr/>
        </p:nvSpPr>
        <p:spPr>
          <a:xfrm>
            <a:off x="0" y="0"/>
            <a:ext cx="9165600" cy="11652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400">
                <a:solidFill>
                  <a:schemeClr val="lt2"/>
                </a:solidFill>
                <a:latin typeface="Roboto"/>
                <a:ea typeface="Roboto"/>
                <a:cs typeface="Roboto"/>
                <a:sym typeface="Roboto"/>
              </a:rPr>
              <a:t>Section 2B: Long Essay</a:t>
            </a:r>
            <a:endParaRPr sz="2400">
              <a:solidFill>
                <a:schemeClr val="lt2"/>
              </a:solidFill>
            </a:endParaRPr>
          </a:p>
        </p:txBody>
      </p:sp>
      <p:sp>
        <p:nvSpPr>
          <p:cNvPr id="262" name="Google Shape;262;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rgbClr val="505050"/>
                </a:solidFill>
                <a:latin typeface="Roboto"/>
                <a:ea typeface="Roboto"/>
                <a:cs typeface="Roboto"/>
                <a:sym typeface="Roboto"/>
              </a:rPr>
              <a:t> Question | 40 Minutes | 15% of Exam Score</a:t>
            </a:r>
            <a:endParaRPr>
              <a:solidFill>
                <a:srgbClr val="505050"/>
              </a:solidFill>
              <a:latin typeface="Roboto"/>
              <a:ea typeface="Roboto"/>
              <a:cs typeface="Roboto"/>
              <a:sym typeface="Roboto"/>
            </a:endParaRPr>
          </a:p>
          <a:p>
            <a:pPr indent="-342900" lvl="0" marL="457200" rtl="0" algn="l">
              <a:lnSpc>
                <a:spcPct val="115000"/>
              </a:lnSpc>
              <a:spcBef>
                <a:spcPts val="0"/>
              </a:spcBef>
              <a:spcAft>
                <a:spcPts val="0"/>
              </a:spcAft>
              <a:buClr>
                <a:srgbClr val="505050"/>
              </a:buClr>
              <a:buSzPts val="1800"/>
              <a:buFont typeface="Roboto"/>
              <a:buChar char="●"/>
            </a:pPr>
            <a:r>
              <a:rPr lang="en">
                <a:solidFill>
                  <a:srgbClr val="505050"/>
                </a:solidFill>
                <a:latin typeface="Roboto"/>
                <a:ea typeface="Roboto"/>
                <a:cs typeface="Roboto"/>
                <a:sym typeface="Roboto"/>
              </a:rPr>
              <a:t>Students explain and analyze significant issues in world history.</a:t>
            </a:r>
            <a:endParaRPr>
              <a:solidFill>
                <a:srgbClr val="505050"/>
              </a:solidFill>
              <a:latin typeface="Roboto"/>
              <a:ea typeface="Roboto"/>
              <a:cs typeface="Roboto"/>
              <a:sym typeface="Roboto"/>
            </a:endParaRPr>
          </a:p>
          <a:p>
            <a:pPr indent="-342900" lvl="0" marL="457200" rtl="0" algn="l">
              <a:lnSpc>
                <a:spcPct val="115000"/>
              </a:lnSpc>
              <a:spcBef>
                <a:spcPts val="0"/>
              </a:spcBef>
              <a:spcAft>
                <a:spcPts val="0"/>
              </a:spcAft>
              <a:buClr>
                <a:srgbClr val="505050"/>
              </a:buClr>
              <a:buSzPts val="1800"/>
              <a:buFont typeface="Roboto"/>
              <a:buChar char="●"/>
            </a:pPr>
            <a:r>
              <a:rPr lang="en">
                <a:solidFill>
                  <a:srgbClr val="505050"/>
                </a:solidFill>
                <a:latin typeface="Roboto"/>
                <a:ea typeface="Roboto"/>
                <a:cs typeface="Roboto"/>
                <a:sym typeface="Roboto"/>
              </a:rPr>
              <a:t>Students develop an argument supported by an analysis of historical evidence.</a:t>
            </a:r>
            <a:endParaRPr>
              <a:solidFill>
                <a:srgbClr val="505050"/>
              </a:solidFill>
              <a:latin typeface="Roboto"/>
              <a:ea typeface="Roboto"/>
              <a:cs typeface="Roboto"/>
              <a:sym typeface="Roboto"/>
            </a:endParaRPr>
          </a:p>
          <a:p>
            <a:pPr indent="-342900" lvl="0" marL="457200" rtl="0" algn="l">
              <a:lnSpc>
                <a:spcPct val="115000"/>
              </a:lnSpc>
              <a:spcBef>
                <a:spcPts val="0"/>
              </a:spcBef>
              <a:spcAft>
                <a:spcPts val="0"/>
              </a:spcAft>
              <a:buClr>
                <a:srgbClr val="505050"/>
              </a:buClr>
              <a:buSzPts val="1800"/>
              <a:buFont typeface="Roboto"/>
              <a:buChar char="●"/>
            </a:pPr>
            <a:r>
              <a:rPr lang="en">
                <a:solidFill>
                  <a:srgbClr val="505050"/>
                </a:solidFill>
                <a:latin typeface="Roboto"/>
                <a:ea typeface="Roboto"/>
                <a:cs typeface="Roboto"/>
                <a:sym typeface="Roboto"/>
              </a:rPr>
              <a:t>The question choices focus on the same skills and the same reasoning process (e.g., comparison, causation, or continuity and change), but students choose from 3 options, each focusing primarily on historical developments and processes in different time periods—either 1200–1750 (option 1), 1450–1900 (option 2), or 1750–2001 (option 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3"/>
          <p:cNvSpPr txBox="1"/>
          <p:nvPr>
            <p:ph type="title"/>
          </p:nvPr>
        </p:nvSpPr>
        <p:spPr>
          <a:xfrm>
            <a:off x="265500" y="18427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t/>
            </a:r>
            <a:endParaRPr/>
          </a:p>
          <a:p>
            <a:pPr indent="0" lvl="0" marL="0" rtl="0" algn="ctr">
              <a:lnSpc>
                <a:spcPct val="100000"/>
              </a:lnSpc>
              <a:spcBef>
                <a:spcPts val="0"/>
              </a:spcBef>
              <a:spcAft>
                <a:spcPts val="0"/>
              </a:spcAft>
              <a:buSzPts val="4200"/>
              <a:buNone/>
            </a:pPr>
            <a:r>
              <a:t/>
            </a:r>
            <a:endParaRPr/>
          </a:p>
          <a:p>
            <a:pPr indent="0" lvl="0" marL="0" rtl="0" algn="ctr">
              <a:lnSpc>
                <a:spcPct val="100000"/>
              </a:lnSpc>
              <a:spcBef>
                <a:spcPts val="0"/>
              </a:spcBef>
              <a:spcAft>
                <a:spcPts val="0"/>
              </a:spcAft>
              <a:buSzPts val="4200"/>
              <a:buNone/>
            </a:pPr>
            <a:r>
              <a:rPr lang="en"/>
              <a:t>BASIS SZ</a:t>
            </a:r>
            <a:endParaRPr/>
          </a:p>
          <a:p>
            <a:pPr indent="0" lvl="0" marL="0" rtl="0" algn="ctr">
              <a:lnSpc>
                <a:spcPct val="100000"/>
              </a:lnSpc>
              <a:spcBef>
                <a:spcPts val="0"/>
              </a:spcBef>
              <a:spcAft>
                <a:spcPts val="0"/>
              </a:spcAft>
              <a:buSzPts val="4200"/>
              <a:buNone/>
            </a:pPr>
            <a:r>
              <a:rPr lang="en"/>
              <a:t>AP World History Scores </a:t>
            </a:r>
            <a:endParaRPr/>
          </a:p>
        </p:txBody>
      </p:sp>
      <p:sp>
        <p:nvSpPr>
          <p:cNvPr id="268" name="Google Shape;268;p33"/>
          <p:cNvSpPr txBox="1"/>
          <p:nvPr>
            <p:ph idx="2" type="body"/>
          </p:nvPr>
        </p:nvSpPr>
        <p:spPr>
          <a:xfrm>
            <a:off x="5930100" y="724075"/>
            <a:ext cx="1950900" cy="3695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1800"/>
              <a:buNone/>
            </a:pPr>
            <a:r>
              <a:rPr b="1" lang="en" sz="3000">
                <a:latin typeface="Roboto"/>
                <a:ea typeface="Roboto"/>
                <a:cs typeface="Roboto"/>
                <a:sym typeface="Roboto"/>
              </a:rPr>
              <a:t>5= 35%</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4= 48%</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3= 17%</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2= 0%</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1= 0%</a:t>
            </a:r>
            <a:endParaRPr/>
          </a:p>
        </p:txBody>
      </p:sp>
      <p:sp>
        <p:nvSpPr>
          <p:cNvPr id="269" name="Google Shape;269;p33"/>
          <p:cNvSpPr txBox="1"/>
          <p:nvPr>
            <p:ph idx="1" type="subTitle"/>
          </p:nvPr>
        </p:nvSpPr>
        <p:spPr>
          <a:xfrm>
            <a:off x="265500" y="32602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a:t>2021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4"/>
          <p:cNvSpPr txBox="1"/>
          <p:nvPr>
            <p:ph type="title"/>
          </p:nvPr>
        </p:nvSpPr>
        <p:spPr>
          <a:xfrm>
            <a:off x="265500" y="18427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t/>
            </a:r>
            <a:endParaRPr/>
          </a:p>
          <a:p>
            <a:pPr indent="0" lvl="0" marL="0" rtl="0" algn="ctr">
              <a:lnSpc>
                <a:spcPct val="100000"/>
              </a:lnSpc>
              <a:spcBef>
                <a:spcPts val="0"/>
              </a:spcBef>
              <a:spcAft>
                <a:spcPts val="0"/>
              </a:spcAft>
              <a:buSzPts val="4200"/>
              <a:buNone/>
            </a:pPr>
            <a:r>
              <a:t/>
            </a:r>
            <a:endParaRPr/>
          </a:p>
          <a:p>
            <a:pPr indent="0" lvl="0" marL="0" rtl="0" algn="ctr">
              <a:lnSpc>
                <a:spcPct val="100000"/>
              </a:lnSpc>
              <a:spcBef>
                <a:spcPts val="0"/>
              </a:spcBef>
              <a:spcAft>
                <a:spcPts val="0"/>
              </a:spcAft>
              <a:buSzPts val="4200"/>
              <a:buNone/>
            </a:pPr>
            <a:r>
              <a:rPr lang="en"/>
              <a:t>BASIS SZ</a:t>
            </a:r>
            <a:endParaRPr/>
          </a:p>
          <a:p>
            <a:pPr indent="0" lvl="0" marL="0" rtl="0" algn="ctr">
              <a:lnSpc>
                <a:spcPct val="100000"/>
              </a:lnSpc>
              <a:spcBef>
                <a:spcPts val="0"/>
              </a:spcBef>
              <a:spcAft>
                <a:spcPts val="0"/>
              </a:spcAft>
              <a:buSzPts val="4200"/>
              <a:buNone/>
            </a:pPr>
            <a:r>
              <a:rPr lang="en"/>
              <a:t>AP World History Scores </a:t>
            </a:r>
            <a:endParaRPr/>
          </a:p>
        </p:txBody>
      </p:sp>
      <p:sp>
        <p:nvSpPr>
          <p:cNvPr id="275" name="Google Shape;275;p34"/>
          <p:cNvSpPr txBox="1"/>
          <p:nvPr>
            <p:ph idx="2" type="body"/>
          </p:nvPr>
        </p:nvSpPr>
        <p:spPr>
          <a:xfrm>
            <a:off x="5930100" y="724075"/>
            <a:ext cx="1950900" cy="3695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1800"/>
              <a:buNone/>
            </a:pPr>
            <a:r>
              <a:rPr b="1" lang="en" sz="3000">
                <a:latin typeface="Roboto"/>
                <a:ea typeface="Roboto"/>
                <a:cs typeface="Roboto"/>
                <a:sym typeface="Roboto"/>
              </a:rPr>
              <a:t>5= 46%</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4= 42%</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3= 12%</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2= 0%</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1= 0%</a:t>
            </a:r>
            <a:endParaRPr/>
          </a:p>
        </p:txBody>
      </p:sp>
      <p:sp>
        <p:nvSpPr>
          <p:cNvPr id="276" name="Google Shape;276;p34"/>
          <p:cNvSpPr txBox="1"/>
          <p:nvPr>
            <p:ph idx="1" type="subTitle"/>
          </p:nvPr>
        </p:nvSpPr>
        <p:spPr>
          <a:xfrm>
            <a:off x="265500" y="32602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a:t>2022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5"/>
          <p:cNvSpPr txBox="1"/>
          <p:nvPr>
            <p:ph type="title"/>
          </p:nvPr>
        </p:nvSpPr>
        <p:spPr>
          <a:xfrm>
            <a:off x="265500" y="18427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t/>
            </a:r>
            <a:endParaRPr/>
          </a:p>
          <a:p>
            <a:pPr indent="0" lvl="0" marL="0" rtl="0" algn="ctr">
              <a:lnSpc>
                <a:spcPct val="100000"/>
              </a:lnSpc>
              <a:spcBef>
                <a:spcPts val="0"/>
              </a:spcBef>
              <a:spcAft>
                <a:spcPts val="0"/>
              </a:spcAft>
              <a:buSzPts val="4200"/>
              <a:buNone/>
            </a:pPr>
            <a:r>
              <a:t/>
            </a:r>
            <a:endParaRPr/>
          </a:p>
          <a:p>
            <a:pPr indent="0" lvl="0" marL="0" rtl="0" algn="ctr">
              <a:lnSpc>
                <a:spcPct val="100000"/>
              </a:lnSpc>
              <a:spcBef>
                <a:spcPts val="0"/>
              </a:spcBef>
              <a:spcAft>
                <a:spcPts val="0"/>
              </a:spcAft>
              <a:buSzPts val="4200"/>
              <a:buNone/>
            </a:pPr>
            <a:r>
              <a:rPr lang="en"/>
              <a:t>BASIS SZ</a:t>
            </a:r>
            <a:endParaRPr/>
          </a:p>
          <a:p>
            <a:pPr indent="0" lvl="0" marL="0" rtl="0" algn="ctr">
              <a:lnSpc>
                <a:spcPct val="100000"/>
              </a:lnSpc>
              <a:spcBef>
                <a:spcPts val="0"/>
              </a:spcBef>
              <a:spcAft>
                <a:spcPts val="0"/>
              </a:spcAft>
              <a:buSzPts val="4200"/>
              <a:buNone/>
            </a:pPr>
            <a:r>
              <a:rPr lang="en"/>
              <a:t>AP World History Scores </a:t>
            </a:r>
            <a:endParaRPr/>
          </a:p>
        </p:txBody>
      </p:sp>
      <p:sp>
        <p:nvSpPr>
          <p:cNvPr id="282" name="Google Shape;282;p35"/>
          <p:cNvSpPr txBox="1"/>
          <p:nvPr>
            <p:ph idx="2" type="body"/>
          </p:nvPr>
        </p:nvSpPr>
        <p:spPr>
          <a:xfrm>
            <a:off x="5930100" y="724075"/>
            <a:ext cx="1950900" cy="3695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1800"/>
              <a:buNone/>
            </a:pPr>
            <a:r>
              <a:rPr b="1" lang="en" sz="3000">
                <a:latin typeface="Roboto"/>
                <a:ea typeface="Roboto"/>
                <a:cs typeface="Roboto"/>
                <a:sym typeface="Roboto"/>
              </a:rPr>
              <a:t>5= 68%</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4= 27%</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3= 5%</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2= 0%</a:t>
            </a:r>
            <a:endParaRPr b="1" sz="3000">
              <a:latin typeface="Roboto"/>
              <a:ea typeface="Roboto"/>
              <a:cs typeface="Roboto"/>
              <a:sym typeface="Roboto"/>
            </a:endParaRPr>
          </a:p>
          <a:p>
            <a:pPr indent="0" lvl="0" marL="0" rtl="0" algn="l">
              <a:lnSpc>
                <a:spcPct val="150000"/>
              </a:lnSpc>
              <a:spcBef>
                <a:spcPts val="0"/>
              </a:spcBef>
              <a:spcAft>
                <a:spcPts val="0"/>
              </a:spcAft>
              <a:buSzPts val="1800"/>
              <a:buNone/>
            </a:pPr>
            <a:r>
              <a:rPr b="1" lang="en" sz="3000">
                <a:latin typeface="Roboto"/>
                <a:ea typeface="Roboto"/>
                <a:cs typeface="Roboto"/>
                <a:sym typeface="Roboto"/>
              </a:rPr>
              <a:t>1= 0%</a:t>
            </a:r>
            <a:endParaRPr/>
          </a:p>
        </p:txBody>
      </p:sp>
      <p:sp>
        <p:nvSpPr>
          <p:cNvPr id="283" name="Google Shape;283;p35"/>
          <p:cNvSpPr txBox="1"/>
          <p:nvPr>
            <p:ph idx="1" type="subTitle"/>
          </p:nvPr>
        </p:nvSpPr>
        <p:spPr>
          <a:xfrm>
            <a:off x="265500" y="32602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a:t>2023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p36"/>
          <p:cNvGraphicFramePr/>
          <p:nvPr/>
        </p:nvGraphicFramePr>
        <p:xfrm>
          <a:off x="177175" y="1181100"/>
          <a:ext cx="3000000" cy="3000000"/>
        </p:xfrm>
        <a:graphic>
          <a:graphicData uri="http://schemas.openxmlformats.org/drawingml/2006/table">
            <a:tbl>
              <a:tblPr>
                <a:noFill/>
                <a:tableStyleId>{21D483A7-512A-4F53-9224-9184CC39E783}</a:tableStyleId>
              </a:tblPr>
              <a:tblGrid>
                <a:gridCol w="2400300"/>
                <a:gridCol w="1019175"/>
                <a:gridCol w="895350"/>
                <a:gridCol w="895350"/>
                <a:gridCol w="895350"/>
                <a:gridCol w="895350"/>
                <a:gridCol w="895350"/>
                <a:gridCol w="1009650"/>
              </a:tblGrid>
              <a:tr h="1057750">
                <a:tc>
                  <a:txBody>
                    <a:bodyPr/>
                    <a:lstStyle/>
                    <a:p>
                      <a:pPr indent="0" lvl="0" marL="0" rtl="0" algn="l">
                        <a:lnSpc>
                          <a:spcPct val="115000"/>
                        </a:lnSpc>
                        <a:spcBef>
                          <a:spcPts val="0"/>
                        </a:spcBef>
                        <a:spcAft>
                          <a:spcPts val="0"/>
                        </a:spcAft>
                        <a:buNone/>
                      </a:pPr>
                      <a:r>
                        <a:rPr b="1" lang="en" sz="2000">
                          <a:solidFill>
                            <a:srgbClr val="363B42"/>
                          </a:solidFill>
                          <a:latin typeface="Tahoma"/>
                          <a:ea typeface="Tahoma"/>
                          <a:cs typeface="Tahoma"/>
                          <a:sym typeface="Tahoma"/>
                        </a:rPr>
                        <a:t>Comparable groups</a:t>
                      </a:r>
                      <a:endParaRPr b="1" sz="2000">
                        <a:solidFill>
                          <a:srgbClr val="363B42"/>
                        </a:solidFill>
                        <a:latin typeface="Tahoma"/>
                        <a:ea typeface="Tahoma"/>
                        <a:cs typeface="Tahoma"/>
                        <a:sym typeface="Tahoma"/>
                      </a:endParaRPr>
                    </a:p>
                  </a:txBody>
                  <a:tcPr marT="104775" marB="10477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 sz="1500">
                          <a:solidFill>
                            <a:srgbClr val="363B42"/>
                          </a:solidFill>
                          <a:latin typeface="Tahoma"/>
                          <a:ea typeface="Tahoma"/>
                          <a:cs typeface="Tahoma"/>
                          <a:sym typeface="Tahoma"/>
                        </a:rPr>
                        <a:t>Total Students</a:t>
                      </a:r>
                      <a:endParaRPr b="1" sz="1500">
                        <a:solidFill>
                          <a:srgbClr val="363B42"/>
                        </a:solidFill>
                        <a:latin typeface="Tahoma"/>
                        <a:ea typeface="Tahoma"/>
                        <a:cs typeface="Tahoma"/>
                        <a:sym typeface="Tahoma"/>
                      </a:endParaRPr>
                    </a:p>
                  </a:txBody>
                  <a:tcPr marT="104775" marB="10477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 sz="2000">
                          <a:solidFill>
                            <a:srgbClr val="363B42"/>
                          </a:solidFill>
                          <a:latin typeface="Tahoma"/>
                          <a:ea typeface="Tahoma"/>
                          <a:cs typeface="Tahoma"/>
                          <a:sym typeface="Tahoma"/>
                        </a:rPr>
                        <a:t>Score 1</a:t>
                      </a:r>
                      <a:endParaRPr b="1" sz="2000">
                        <a:solidFill>
                          <a:srgbClr val="363B42"/>
                        </a:solidFill>
                        <a:latin typeface="Tahoma"/>
                        <a:ea typeface="Tahoma"/>
                        <a:cs typeface="Tahoma"/>
                        <a:sym typeface="Tahoma"/>
                      </a:endParaRPr>
                    </a:p>
                  </a:txBody>
                  <a:tcPr marT="104775" marB="10477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 sz="2000">
                          <a:solidFill>
                            <a:srgbClr val="363B42"/>
                          </a:solidFill>
                          <a:latin typeface="Tahoma"/>
                          <a:ea typeface="Tahoma"/>
                          <a:cs typeface="Tahoma"/>
                          <a:sym typeface="Tahoma"/>
                        </a:rPr>
                        <a:t>Score 2</a:t>
                      </a:r>
                      <a:endParaRPr b="1" sz="2000">
                        <a:solidFill>
                          <a:srgbClr val="363B42"/>
                        </a:solidFill>
                        <a:latin typeface="Tahoma"/>
                        <a:ea typeface="Tahoma"/>
                        <a:cs typeface="Tahoma"/>
                        <a:sym typeface="Tahoma"/>
                      </a:endParaRPr>
                    </a:p>
                  </a:txBody>
                  <a:tcPr marT="104775" marB="10477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 sz="2000">
                          <a:solidFill>
                            <a:srgbClr val="363B42"/>
                          </a:solidFill>
                          <a:latin typeface="Tahoma"/>
                          <a:ea typeface="Tahoma"/>
                          <a:cs typeface="Tahoma"/>
                          <a:sym typeface="Tahoma"/>
                        </a:rPr>
                        <a:t>Score 3</a:t>
                      </a:r>
                      <a:endParaRPr b="1" sz="2000">
                        <a:solidFill>
                          <a:srgbClr val="363B42"/>
                        </a:solidFill>
                        <a:latin typeface="Tahoma"/>
                        <a:ea typeface="Tahoma"/>
                        <a:cs typeface="Tahoma"/>
                        <a:sym typeface="Tahoma"/>
                      </a:endParaRPr>
                    </a:p>
                  </a:txBody>
                  <a:tcPr marT="104775" marB="10477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 sz="2000">
                          <a:solidFill>
                            <a:srgbClr val="363B42"/>
                          </a:solidFill>
                          <a:latin typeface="Tahoma"/>
                          <a:ea typeface="Tahoma"/>
                          <a:cs typeface="Tahoma"/>
                          <a:sym typeface="Tahoma"/>
                        </a:rPr>
                        <a:t>Score 4</a:t>
                      </a:r>
                      <a:endParaRPr b="1" sz="2000">
                        <a:solidFill>
                          <a:srgbClr val="363B42"/>
                        </a:solidFill>
                        <a:latin typeface="Tahoma"/>
                        <a:ea typeface="Tahoma"/>
                        <a:cs typeface="Tahoma"/>
                        <a:sym typeface="Tahoma"/>
                      </a:endParaRPr>
                    </a:p>
                  </a:txBody>
                  <a:tcPr marT="104775" marB="10477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 sz="2000">
                          <a:solidFill>
                            <a:srgbClr val="363B42"/>
                          </a:solidFill>
                          <a:latin typeface="Tahoma"/>
                          <a:ea typeface="Tahoma"/>
                          <a:cs typeface="Tahoma"/>
                          <a:sym typeface="Tahoma"/>
                        </a:rPr>
                        <a:t>Score 5</a:t>
                      </a:r>
                      <a:endParaRPr b="1" sz="2000">
                        <a:solidFill>
                          <a:srgbClr val="363B42"/>
                        </a:solidFill>
                        <a:latin typeface="Tahoma"/>
                        <a:ea typeface="Tahoma"/>
                        <a:cs typeface="Tahoma"/>
                        <a:sym typeface="Tahoma"/>
                      </a:endParaRPr>
                    </a:p>
                  </a:txBody>
                  <a:tcPr marT="104775" marB="10477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 sz="2000">
                          <a:solidFill>
                            <a:srgbClr val="363B42"/>
                          </a:solidFill>
                          <a:latin typeface="Tahoma"/>
                          <a:ea typeface="Tahoma"/>
                          <a:cs typeface="Tahoma"/>
                          <a:sym typeface="Tahoma"/>
                        </a:rPr>
                        <a:t>Mean score</a:t>
                      </a:r>
                      <a:endParaRPr b="1" sz="2000">
                        <a:solidFill>
                          <a:srgbClr val="363B42"/>
                        </a:solidFill>
                        <a:latin typeface="Tahoma"/>
                        <a:ea typeface="Tahoma"/>
                        <a:cs typeface="Tahoma"/>
                        <a:sym typeface="Tahoma"/>
                      </a:endParaRPr>
                    </a:p>
                  </a:txBody>
                  <a:tcPr marT="104775" marB="10477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5700">
                <a:tc>
                  <a:txBody>
                    <a:bodyPr/>
                    <a:lstStyle/>
                    <a:p>
                      <a:pPr indent="0" lvl="0" marL="0" rtl="0" algn="l">
                        <a:lnSpc>
                          <a:spcPct val="115000"/>
                        </a:lnSpc>
                        <a:spcBef>
                          <a:spcPts val="0"/>
                        </a:spcBef>
                        <a:spcAft>
                          <a:spcPts val="0"/>
                        </a:spcAft>
                        <a:buNone/>
                      </a:pPr>
                      <a:r>
                        <a:rPr b="1" lang="en" sz="2000">
                          <a:solidFill>
                            <a:srgbClr val="505050"/>
                          </a:solidFill>
                          <a:latin typeface="Tahoma"/>
                          <a:ea typeface="Tahoma"/>
                          <a:cs typeface="Tahoma"/>
                          <a:sym typeface="Tahoma"/>
                        </a:rPr>
                        <a:t>School</a:t>
                      </a:r>
                      <a:endParaRPr b="1" sz="2000">
                        <a:solidFill>
                          <a:srgbClr val="505050"/>
                        </a:solidFill>
                        <a:latin typeface="Tahoma"/>
                        <a:ea typeface="Tahoma"/>
                        <a:cs typeface="Tahoma"/>
                        <a:sym typeface="Tahoma"/>
                      </a:endParaRPr>
                    </a:p>
                  </a:txBody>
                  <a:tcPr marT="123825" marB="123825" marR="76200"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41</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0% (0)</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0% (0)</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5</a:t>
                      </a:r>
                      <a:r>
                        <a:rPr lang="en" sz="2000">
                          <a:solidFill>
                            <a:srgbClr val="505050"/>
                          </a:solidFill>
                          <a:latin typeface="Tahoma"/>
                          <a:ea typeface="Tahoma"/>
                          <a:cs typeface="Tahoma"/>
                          <a:sym typeface="Tahoma"/>
                        </a:rPr>
                        <a:t>% (2)</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27</a:t>
                      </a:r>
                      <a:r>
                        <a:rPr lang="en" sz="2000">
                          <a:solidFill>
                            <a:srgbClr val="505050"/>
                          </a:solidFill>
                          <a:latin typeface="Tahoma"/>
                          <a:ea typeface="Tahoma"/>
                          <a:cs typeface="Tahoma"/>
                          <a:sym typeface="Tahoma"/>
                        </a:rPr>
                        <a:t>% (11)</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68</a:t>
                      </a:r>
                      <a:r>
                        <a:rPr lang="en" sz="2000">
                          <a:solidFill>
                            <a:srgbClr val="505050"/>
                          </a:solidFill>
                          <a:latin typeface="Tahoma"/>
                          <a:ea typeface="Tahoma"/>
                          <a:cs typeface="Tahoma"/>
                          <a:sym typeface="Tahoma"/>
                        </a:rPr>
                        <a:t>% (28)</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4.63</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5700">
                <a:tc>
                  <a:txBody>
                    <a:bodyPr/>
                    <a:lstStyle/>
                    <a:p>
                      <a:pPr indent="0" lvl="0" marL="0" rtl="0" algn="l">
                        <a:lnSpc>
                          <a:spcPct val="115000"/>
                        </a:lnSpc>
                        <a:spcBef>
                          <a:spcPts val="0"/>
                        </a:spcBef>
                        <a:spcAft>
                          <a:spcPts val="0"/>
                        </a:spcAft>
                        <a:buNone/>
                      </a:pPr>
                      <a:r>
                        <a:rPr b="1" lang="en" sz="2000">
                          <a:solidFill>
                            <a:srgbClr val="505050"/>
                          </a:solidFill>
                          <a:latin typeface="Tahoma"/>
                          <a:ea typeface="Tahoma"/>
                          <a:cs typeface="Tahoma"/>
                          <a:sym typeface="Tahoma"/>
                        </a:rPr>
                        <a:t>CN</a:t>
                      </a:r>
                      <a:endParaRPr b="1" sz="2000">
                        <a:solidFill>
                          <a:srgbClr val="505050"/>
                        </a:solidFill>
                        <a:latin typeface="Tahoma"/>
                        <a:ea typeface="Tahoma"/>
                        <a:cs typeface="Tahoma"/>
                        <a:sym typeface="Tahoma"/>
                      </a:endParaRPr>
                    </a:p>
                  </a:txBody>
                  <a:tcPr marT="123825" marB="123825" marR="76200"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881</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2</a:t>
                      </a:r>
                      <a:r>
                        <a:rPr lang="en" sz="2000">
                          <a:solidFill>
                            <a:srgbClr val="505050"/>
                          </a:solidFill>
                          <a:latin typeface="Tahoma"/>
                          <a:ea typeface="Tahoma"/>
                          <a:cs typeface="Tahoma"/>
                          <a:sym typeface="Tahoma"/>
                        </a:rPr>
                        <a:t>%</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7</a:t>
                      </a:r>
                      <a:r>
                        <a:rPr lang="en" sz="2000">
                          <a:solidFill>
                            <a:srgbClr val="505050"/>
                          </a:solidFill>
                          <a:latin typeface="Tahoma"/>
                          <a:ea typeface="Tahoma"/>
                          <a:cs typeface="Tahoma"/>
                          <a:sym typeface="Tahoma"/>
                        </a:rPr>
                        <a:t>%</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17</a:t>
                      </a:r>
                      <a:r>
                        <a:rPr lang="en" sz="2000">
                          <a:solidFill>
                            <a:srgbClr val="505050"/>
                          </a:solidFill>
                          <a:latin typeface="Tahoma"/>
                          <a:ea typeface="Tahoma"/>
                          <a:cs typeface="Tahoma"/>
                          <a:sym typeface="Tahoma"/>
                        </a:rPr>
                        <a:t>%</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29</a:t>
                      </a:r>
                      <a:r>
                        <a:rPr lang="en" sz="2000">
                          <a:solidFill>
                            <a:srgbClr val="505050"/>
                          </a:solidFill>
                          <a:latin typeface="Tahoma"/>
                          <a:ea typeface="Tahoma"/>
                          <a:cs typeface="Tahoma"/>
                          <a:sym typeface="Tahoma"/>
                        </a:rPr>
                        <a:t>%</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45</a:t>
                      </a:r>
                      <a:r>
                        <a:rPr lang="en" sz="2000">
                          <a:solidFill>
                            <a:srgbClr val="505050"/>
                          </a:solidFill>
                          <a:latin typeface="Tahoma"/>
                          <a:ea typeface="Tahoma"/>
                          <a:cs typeface="Tahoma"/>
                          <a:sym typeface="Tahoma"/>
                        </a:rPr>
                        <a:t>%</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4.09</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334875">
                <a:tc>
                  <a:txBody>
                    <a:bodyPr/>
                    <a:lstStyle/>
                    <a:p>
                      <a:pPr indent="0" lvl="0" marL="0" rtl="0" algn="l">
                        <a:lnSpc>
                          <a:spcPct val="115000"/>
                        </a:lnSpc>
                        <a:spcBef>
                          <a:spcPts val="0"/>
                        </a:spcBef>
                        <a:spcAft>
                          <a:spcPts val="0"/>
                        </a:spcAft>
                        <a:buNone/>
                      </a:pPr>
                      <a:r>
                        <a:rPr b="1" lang="en" sz="2000">
                          <a:solidFill>
                            <a:srgbClr val="505050"/>
                          </a:solidFill>
                          <a:latin typeface="Tahoma"/>
                          <a:ea typeface="Tahoma"/>
                          <a:cs typeface="Tahoma"/>
                          <a:sym typeface="Tahoma"/>
                        </a:rPr>
                        <a:t>Global</a:t>
                      </a:r>
                      <a:endParaRPr b="1" sz="2000">
                        <a:solidFill>
                          <a:srgbClr val="505050"/>
                        </a:solidFill>
                        <a:latin typeface="Tahoma"/>
                        <a:ea typeface="Tahoma"/>
                        <a:cs typeface="Tahoma"/>
                        <a:sym typeface="Tahoma"/>
                      </a:endParaRPr>
                    </a:p>
                  </a:txBody>
                  <a:tcPr marT="123825" marB="123825" marR="76200"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900">
                          <a:solidFill>
                            <a:srgbClr val="505050"/>
                          </a:solidFill>
                          <a:latin typeface="Tahoma"/>
                          <a:ea typeface="Tahoma"/>
                          <a:cs typeface="Tahoma"/>
                          <a:sym typeface="Tahoma"/>
                        </a:rPr>
                        <a:t>349,785</a:t>
                      </a:r>
                      <a:endParaRPr sz="19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13%</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22%</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27%</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22</a:t>
                      </a:r>
                      <a:r>
                        <a:rPr lang="en" sz="2000">
                          <a:solidFill>
                            <a:srgbClr val="505050"/>
                          </a:solidFill>
                          <a:latin typeface="Tahoma"/>
                          <a:ea typeface="Tahoma"/>
                          <a:cs typeface="Tahoma"/>
                          <a:sym typeface="Tahoma"/>
                        </a:rPr>
                        <a:t>%</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15%</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2000">
                          <a:solidFill>
                            <a:srgbClr val="505050"/>
                          </a:solidFill>
                          <a:latin typeface="Tahoma"/>
                          <a:ea typeface="Tahoma"/>
                          <a:cs typeface="Tahoma"/>
                          <a:sym typeface="Tahoma"/>
                        </a:rPr>
                        <a:t>3.04</a:t>
                      </a:r>
                      <a:endParaRPr sz="2000">
                        <a:solidFill>
                          <a:srgbClr val="505050"/>
                        </a:solidFill>
                        <a:latin typeface="Tahoma"/>
                        <a:ea typeface="Tahoma"/>
                        <a:cs typeface="Tahoma"/>
                        <a:sym typeface="Tahoma"/>
                      </a:endParaRPr>
                    </a:p>
                  </a:txBody>
                  <a:tcPr marT="123825" marB="123825" marR="76200" marL="762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289" name="Google Shape;289;p36"/>
          <p:cNvSpPr txBox="1"/>
          <p:nvPr/>
        </p:nvSpPr>
        <p:spPr>
          <a:xfrm>
            <a:off x="230450" y="106500"/>
            <a:ext cx="8606400" cy="984300"/>
          </a:xfrm>
          <a:prstGeom prst="rect">
            <a:avLst/>
          </a:prstGeom>
          <a:noFill/>
          <a:ln>
            <a:noFill/>
          </a:ln>
        </p:spPr>
        <p:txBody>
          <a:bodyPr anchorCtr="0" anchor="ctr" bIns="91425" lIns="91425" spcFirstLastPara="1" rIns="91425" wrap="square" tIns="91425">
            <a:noAutofit/>
          </a:bodyPr>
          <a:lstStyle/>
          <a:p>
            <a:pPr indent="0" lvl="0" marL="0" rtl="0" algn="l">
              <a:lnSpc>
                <a:spcPct val="126316"/>
              </a:lnSpc>
              <a:spcBef>
                <a:spcPts val="0"/>
              </a:spcBef>
              <a:spcAft>
                <a:spcPts val="1800"/>
              </a:spcAft>
              <a:buNone/>
            </a:pPr>
            <a:r>
              <a:rPr b="1" lang="en" sz="1800">
                <a:solidFill>
                  <a:srgbClr val="505050"/>
                </a:solidFill>
                <a:highlight>
                  <a:srgbClr val="F2F2F2"/>
                </a:highlight>
                <a:latin typeface="Comic Sans MS"/>
                <a:ea typeface="Comic Sans MS"/>
                <a:cs typeface="Comic Sans MS"/>
                <a:sym typeface="Comic Sans MS"/>
              </a:rPr>
              <a:t>Score Distributions with Comparables</a:t>
            </a:r>
            <a:endParaRPr b="1" sz="1800">
              <a:solidFill>
                <a:srgbClr val="505050"/>
              </a:solidFill>
              <a:highlight>
                <a:srgbClr val="F2F2F2"/>
              </a:highlight>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Di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